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8" r:id="rId3"/>
    <p:sldId id="290" r:id="rId4"/>
    <p:sldId id="291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D9664-6615-4BB5-8D0D-81BAF59818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7B430-FB93-4D00-A41B-83DAABADD200}">
      <dgm:prSet phldrT="[Text]"/>
      <dgm:spPr/>
      <dgm:t>
        <a:bodyPr/>
        <a:lstStyle/>
        <a:p>
          <a:r>
            <a:rPr lang="en-US" dirty="0"/>
            <a:t>Problem Definition</a:t>
          </a:r>
        </a:p>
      </dgm:t>
    </dgm:pt>
    <dgm:pt modelId="{99D43337-215A-4046-9D15-1F33F86C3D8B}" type="parTrans" cxnId="{B4ABD69A-6C77-417C-9E04-190D44BC7AC2}">
      <dgm:prSet/>
      <dgm:spPr/>
      <dgm:t>
        <a:bodyPr/>
        <a:lstStyle/>
        <a:p>
          <a:endParaRPr lang="en-US"/>
        </a:p>
      </dgm:t>
    </dgm:pt>
    <dgm:pt modelId="{D2E9F5FC-45E8-4281-B5FC-97F64DC6FBBD}" type="sibTrans" cxnId="{B4ABD69A-6C77-417C-9E04-190D44BC7AC2}">
      <dgm:prSet/>
      <dgm:spPr/>
      <dgm:t>
        <a:bodyPr/>
        <a:lstStyle/>
        <a:p>
          <a:endParaRPr lang="en-US"/>
        </a:p>
      </dgm:t>
    </dgm:pt>
    <dgm:pt modelId="{3438BD6D-C051-4FB9-BA31-08029ED22C3F}">
      <dgm:prSet phldrT="[Text]"/>
      <dgm:spPr/>
      <dgm:t>
        <a:bodyPr/>
        <a:lstStyle/>
        <a:p>
          <a:r>
            <a:rPr lang="en-US" dirty="0"/>
            <a:t>Data Extraction / Collection</a:t>
          </a:r>
        </a:p>
      </dgm:t>
    </dgm:pt>
    <dgm:pt modelId="{34180EE5-F53F-4D4A-8698-77ED70F8555F}" type="parTrans" cxnId="{6AC24DE4-020F-407F-A56B-F2C43280F6C3}">
      <dgm:prSet/>
      <dgm:spPr/>
      <dgm:t>
        <a:bodyPr/>
        <a:lstStyle/>
        <a:p>
          <a:endParaRPr lang="en-US"/>
        </a:p>
      </dgm:t>
    </dgm:pt>
    <dgm:pt modelId="{373E09EE-FD37-48CB-B212-85147239E706}" type="sibTrans" cxnId="{6AC24DE4-020F-407F-A56B-F2C43280F6C3}">
      <dgm:prSet/>
      <dgm:spPr/>
      <dgm:t>
        <a:bodyPr/>
        <a:lstStyle/>
        <a:p>
          <a:endParaRPr lang="en-US"/>
        </a:p>
      </dgm:t>
    </dgm:pt>
    <dgm:pt modelId="{FD5E6E1A-C494-42C5-A568-6E81E69454AE}">
      <dgm:prSet phldrT="[Text]"/>
      <dgm:spPr/>
      <dgm:t>
        <a:bodyPr/>
        <a:lstStyle/>
        <a:p>
          <a:r>
            <a:rPr lang="en-US" dirty="0"/>
            <a:t>Data Exploration and Transformation</a:t>
          </a:r>
        </a:p>
      </dgm:t>
    </dgm:pt>
    <dgm:pt modelId="{B01D1496-220A-4271-98E2-5319869E0E69}" type="parTrans" cxnId="{6D8CF3F9-B897-4B85-8BEB-7CBA07313AF7}">
      <dgm:prSet/>
      <dgm:spPr/>
      <dgm:t>
        <a:bodyPr/>
        <a:lstStyle/>
        <a:p>
          <a:endParaRPr lang="en-US"/>
        </a:p>
      </dgm:t>
    </dgm:pt>
    <dgm:pt modelId="{3EC0B81E-E360-484B-ADCD-F6393CFBE458}" type="sibTrans" cxnId="{6D8CF3F9-B897-4B85-8BEB-7CBA07313AF7}">
      <dgm:prSet/>
      <dgm:spPr/>
      <dgm:t>
        <a:bodyPr/>
        <a:lstStyle/>
        <a:p>
          <a:endParaRPr lang="en-US"/>
        </a:p>
      </dgm:t>
    </dgm:pt>
    <dgm:pt modelId="{031E1203-7424-4257-9F32-ADA722AD03EF}">
      <dgm:prSet/>
      <dgm:spPr/>
      <dgm:t>
        <a:bodyPr/>
        <a:lstStyle/>
        <a:p>
          <a:r>
            <a:rPr lang="en-US" dirty="0"/>
            <a:t>Predictive Modeling</a:t>
          </a:r>
        </a:p>
      </dgm:t>
    </dgm:pt>
    <dgm:pt modelId="{F763ACF4-212F-4ED3-9BC3-D8578EF817C3}" type="parTrans" cxnId="{745FEA02-4A28-42C4-AA4E-9091E9CEAEEC}">
      <dgm:prSet/>
      <dgm:spPr/>
      <dgm:t>
        <a:bodyPr/>
        <a:lstStyle/>
        <a:p>
          <a:endParaRPr lang="en-US"/>
        </a:p>
      </dgm:t>
    </dgm:pt>
    <dgm:pt modelId="{EFC61B43-F8CD-48DE-82F1-581A2867FEDC}" type="sibTrans" cxnId="{745FEA02-4A28-42C4-AA4E-9091E9CEAEEC}">
      <dgm:prSet/>
      <dgm:spPr/>
      <dgm:t>
        <a:bodyPr/>
        <a:lstStyle/>
        <a:p>
          <a:endParaRPr lang="en-US"/>
        </a:p>
      </dgm:t>
    </dgm:pt>
    <dgm:pt modelId="{A7BCF6E0-3B43-4849-98D2-3419E41AF94C}">
      <dgm:prSet phldrT="[Text]"/>
      <dgm:spPr/>
      <dgm:t>
        <a:bodyPr/>
        <a:lstStyle/>
        <a:p>
          <a:r>
            <a:rPr lang="en-US" dirty="0"/>
            <a:t>Hypothesis Generation</a:t>
          </a:r>
        </a:p>
      </dgm:t>
    </dgm:pt>
    <dgm:pt modelId="{838184BD-DE3B-48D9-B7C2-1E381BB51C66}" type="parTrans" cxnId="{B3A23AE1-B86E-419C-AD69-5346806A68B7}">
      <dgm:prSet/>
      <dgm:spPr/>
      <dgm:t>
        <a:bodyPr/>
        <a:lstStyle/>
        <a:p>
          <a:endParaRPr lang="en-US"/>
        </a:p>
      </dgm:t>
    </dgm:pt>
    <dgm:pt modelId="{B910BDA5-D612-4432-94D3-4A092515B00E}" type="sibTrans" cxnId="{B3A23AE1-B86E-419C-AD69-5346806A68B7}">
      <dgm:prSet/>
      <dgm:spPr/>
      <dgm:t>
        <a:bodyPr/>
        <a:lstStyle/>
        <a:p>
          <a:endParaRPr lang="en-US"/>
        </a:p>
      </dgm:t>
    </dgm:pt>
    <dgm:pt modelId="{9A5E9845-0E04-4BDF-85C3-5F630000494F}">
      <dgm:prSet/>
      <dgm:spPr/>
      <dgm:t>
        <a:bodyPr/>
        <a:lstStyle/>
        <a:p>
          <a:r>
            <a:rPr lang="en-US" dirty="0"/>
            <a:t>Model Deployment/ Implementation</a:t>
          </a:r>
        </a:p>
      </dgm:t>
    </dgm:pt>
    <dgm:pt modelId="{4B893E94-75DA-4A52-BF68-D83CD7FB01D0}" type="parTrans" cxnId="{03FEEC06-9112-47A1-9AA2-951C2AB3D319}">
      <dgm:prSet/>
      <dgm:spPr/>
      <dgm:t>
        <a:bodyPr/>
        <a:lstStyle/>
        <a:p>
          <a:endParaRPr lang="en-US"/>
        </a:p>
      </dgm:t>
    </dgm:pt>
    <dgm:pt modelId="{99124E1E-79CB-4B30-9FF3-39C0687C4061}" type="sibTrans" cxnId="{03FEEC06-9112-47A1-9AA2-951C2AB3D319}">
      <dgm:prSet/>
      <dgm:spPr/>
      <dgm:t>
        <a:bodyPr/>
        <a:lstStyle/>
        <a:p>
          <a:endParaRPr lang="en-US"/>
        </a:p>
      </dgm:t>
    </dgm:pt>
    <dgm:pt modelId="{601BEC4B-E26F-44A1-81A9-3F22F7B988D1}" type="pres">
      <dgm:prSet presAssocID="{265D9664-6615-4BB5-8D0D-81BAF5981845}" presName="Name0" presStyleCnt="0">
        <dgm:presLayoutVars>
          <dgm:chMax val="7"/>
          <dgm:chPref val="7"/>
          <dgm:dir/>
        </dgm:presLayoutVars>
      </dgm:prSet>
      <dgm:spPr/>
    </dgm:pt>
    <dgm:pt modelId="{0FE03693-6C97-408F-9A4B-4BAC0B89363C}" type="pres">
      <dgm:prSet presAssocID="{265D9664-6615-4BB5-8D0D-81BAF5981845}" presName="Name1" presStyleCnt="0"/>
      <dgm:spPr/>
    </dgm:pt>
    <dgm:pt modelId="{74217138-51C7-4A3E-BC08-7EF3EED21162}" type="pres">
      <dgm:prSet presAssocID="{265D9664-6615-4BB5-8D0D-81BAF5981845}" presName="cycle" presStyleCnt="0"/>
      <dgm:spPr/>
    </dgm:pt>
    <dgm:pt modelId="{6E9A927B-B6A8-4497-87BB-1FC75CC4FF05}" type="pres">
      <dgm:prSet presAssocID="{265D9664-6615-4BB5-8D0D-81BAF5981845}" presName="srcNode" presStyleLbl="node1" presStyleIdx="0" presStyleCnt="6"/>
      <dgm:spPr/>
    </dgm:pt>
    <dgm:pt modelId="{070ABF3B-1946-456B-90CE-A899B34221E0}" type="pres">
      <dgm:prSet presAssocID="{265D9664-6615-4BB5-8D0D-81BAF5981845}" presName="conn" presStyleLbl="parChTrans1D2" presStyleIdx="0" presStyleCnt="1"/>
      <dgm:spPr/>
    </dgm:pt>
    <dgm:pt modelId="{D2E89F02-DE4E-44C7-8AFC-AF6E85714FD5}" type="pres">
      <dgm:prSet presAssocID="{265D9664-6615-4BB5-8D0D-81BAF5981845}" presName="extraNode" presStyleLbl="node1" presStyleIdx="0" presStyleCnt="6"/>
      <dgm:spPr/>
    </dgm:pt>
    <dgm:pt modelId="{0C6AA031-39BB-4074-82FF-B251AF0F279D}" type="pres">
      <dgm:prSet presAssocID="{265D9664-6615-4BB5-8D0D-81BAF5981845}" presName="dstNode" presStyleLbl="node1" presStyleIdx="0" presStyleCnt="6"/>
      <dgm:spPr/>
    </dgm:pt>
    <dgm:pt modelId="{5B736C87-4D4F-4C0F-830A-D6A01EFD2959}" type="pres">
      <dgm:prSet presAssocID="{4967B430-FB93-4D00-A41B-83DAABADD200}" presName="text_1" presStyleLbl="node1" presStyleIdx="0" presStyleCnt="6">
        <dgm:presLayoutVars>
          <dgm:bulletEnabled val="1"/>
        </dgm:presLayoutVars>
      </dgm:prSet>
      <dgm:spPr/>
    </dgm:pt>
    <dgm:pt modelId="{7ABB857C-3F93-464C-ACD9-F1D71CCFF8A5}" type="pres">
      <dgm:prSet presAssocID="{4967B430-FB93-4D00-A41B-83DAABADD200}" presName="accent_1" presStyleCnt="0"/>
      <dgm:spPr/>
    </dgm:pt>
    <dgm:pt modelId="{4F81FB2F-DBAF-450A-9FB6-37DEF70936DA}" type="pres">
      <dgm:prSet presAssocID="{4967B430-FB93-4D00-A41B-83DAABADD200}" presName="accentRepeatNode" presStyleLbl="solidFgAcc1" presStyleIdx="0" presStyleCnt="6"/>
      <dgm:spPr/>
    </dgm:pt>
    <dgm:pt modelId="{D36CBDAE-AE93-4E04-8720-D066610FAC3F}" type="pres">
      <dgm:prSet presAssocID="{A7BCF6E0-3B43-4849-98D2-3419E41AF94C}" presName="text_2" presStyleLbl="node1" presStyleIdx="1" presStyleCnt="6">
        <dgm:presLayoutVars>
          <dgm:bulletEnabled val="1"/>
        </dgm:presLayoutVars>
      </dgm:prSet>
      <dgm:spPr/>
    </dgm:pt>
    <dgm:pt modelId="{F24F13EA-DD0F-4F8E-A027-82583B14768F}" type="pres">
      <dgm:prSet presAssocID="{A7BCF6E0-3B43-4849-98D2-3419E41AF94C}" presName="accent_2" presStyleCnt="0"/>
      <dgm:spPr/>
    </dgm:pt>
    <dgm:pt modelId="{8F7D291D-E3A0-4C92-AB2F-B362585E05F0}" type="pres">
      <dgm:prSet presAssocID="{A7BCF6E0-3B43-4849-98D2-3419E41AF94C}" presName="accentRepeatNode" presStyleLbl="solidFgAcc1" presStyleIdx="1" presStyleCnt="6"/>
      <dgm:spPr/>
    </dgm:pt>
    <dgm:pt modelId="{DD366CFC-D551-40A5-9E92-F3033E7805DD}" type="pres">
      <dgm:prSet presAssocID="{3438BD6D-C051-4FB9-BA31-08029ED22C3F}" presName="text_3" presStyleLbl="node1" presStyleIdx="2" presStyleCnt="6">
        <dgm:presLayoutVars>
          <dgm:bulletEnabled val="1"/>
        </dgm:presLayoutVars>
      </dgm:prSet>
      <dgm:spPr/>
    </dgm:pt>
    <dgm:pt modelId="{A2D496D7-4FAE-40FC-BF73-22FDED18AC75}" type="pres">
      <dgm:prSet presAssocID="{3438BD6D-C051-4FB9-BA31-08029ED22C3F}" presName="accent_3" presStyleCnt="0"/>
      <dgm:spPr/>
    </dgm:pt>
    <dgm:pt modelId="{EE011229-E02F-4BF2-9D9D-3EE668C0BAB8}" type="pres">
      <dgm:prSet presAssocID="{3438BD6D-C051-4FB9-BA31-08029ED22C3F}" presName="accentRepeatNode" presStyleLbl="solidFgAcc1" presStyleIdx="2" presStyleCnt="6"/>
      <dgm:spPr/>
    </dgm:pt>
    <dgm:pt modelId="{9F87F314-FD8F-468F-A7FB-7A2F14E07A05}" type="pres">
      <dgm:prSet presAssocID="{FD5E6E1A-C494-42C5-A568-6E81E69454AE}" presName="text_4" presStyleLbl="node1" presStyleIdx="3" presStyleCnt="6">
        <dgm:presLayoutVars>
          <dgm:bulletEnabled val="1"/>
        </dgm:presLayoutVars>
      </dgm:prSet>
      <dgm:spPr/>
    </dgm:pt>
    <dgm:pt modelId="{65392F4B-44F7-429B-BEE0-B27AC74767D6}" type="pres">
      <dgm:prSet presAssocID="{FD5E6E1A-C494-42C5-A568-6E81E69454AE}" presName="accent_4" presStyleCnt="0"/>
      <dgm:spPr/>
    </dgm:pt>
    <dgm:pt modelId="{8C281A5A-7955-4582-81C8-34324A14874A}" type="pres">
      <dgm:prSet presAssocID="{FD5E6E1A-C494-42C5-A568-6E81E69454AE}" presName="accentRepeatNode" presStyleLbl="solidFgAcc1" presStyleIdx="3" presStyleCnt="6"/>
      <dgm:spPr/>
    </dgm:pt>
    <dgm:pt modelId="{A6BC613F-D65F-4CF8-BA9C-CB675DB971B1}" type="pres">
      <dgm:prSet presAssocID="{031E1203-7424-4257-9F32-ADA722AD03EF}" presName="text_5" presStyleLbl="node1" presStyleIdx="4" presStyleCnt="6">
        <dgm:presLayoutVars>
          <dgm:bulletEnabled val="1"/>
        </dgm:presLayoutVars>
      </dgm:prSet>
      <dgm:spPr/>
    </dgm:pt>
    <dgm:pt modelId="{4E67C28E-D450-41DD-8829-607849E58E2C}" type="pres">
      <dgm:prSet presAssocID="{031E1203-7424-4257-9F32-ADA722AD03EF}" presName="accent_5" presStyleCnt="0"/>
      <dgm:spPr/>
    </dgm:pt>
    <dgm:pt modelId="{203221A7-3A7B-47C1-8F74-F15367AB0F67}" type="pres">
      <dgm:prSet presAssocID="{031E1203-7424-4257-9F32-ADA722AD03EF}" presName="accentRepeatNode" presStyleLbl="solidFgAcc1" presStyleIdx="4" presStyleCnt="6"/>
      <dgm:spPr/>
    </dgm:pt>
    <dgm:pt modelId="{B3BD5F59-F639-4278-922C-90949D28B249}" type="pres">
      <dgm:prSet presAssocID="{9A5E9845-0E04-4BDF-85C3-5F630000494F}" presName="text_6" presStyleLbl="node1" presStyleIdx="5" presStyleCnt="6">
        <dgm:presLayoutVars>
          <dgm:bulletEnabled val="1"/>
        </dgm:presLayoutVars>
      </dgm:prSet>
      <dgm:spPr/>
    </dgm:pt>
    <dgm:pt modelId="{045CB6C6-33C5-4197-8147-63722E94089F}" type="pres">
      <dgm:prSet presAssocID="{9A5E9845-0E04-4BDF-85C3-5F630000494F}" presName="accent_6" presStyleCnt="0"/>
      <dgm:spPr/>
    </dgm:pt>
    <dgm:pt modelId="{331A5134-B740-4F62-8807-F515C7E66917}" type="pres">
      <dgm:prSet presAssocID="{9A5E9845-0E04-4BDF-85C3-5F630000494F}" presName="accentRepeatNode" presStyleLbl="solidFgAcc1" presStyleIdx="5" presStyleCnt="6"/>
      <dgm:spPr/>
    </dgm:pt>
  </dgm:ptLst>
  <dgm:cxnLst>
    <dgm:cxn modelId="{745FEA02-4A28-42C4-AA4E-9091E9CEAEEC}" srcId="{265D9664-6615-4BB5-8D0D-81BAF5981845}" destId="{031E1203-7424-4257-9F32-ADA722AD03EF}" srcOrd="4" destOrd="0" parTransId="{F763ACF4-212F-4ED3-9BC3-D8578EF817C3}" sibTransId="{EFC61B43-F8CD-48DE-82F1-581A2867FEDC}"/>
    <dgm:cxn modelId="{03FEEC06-9112-47A1-9AA2-951C2AB3D319}" srcId="{265D9664-6615-4BB5-8D0D-81BAF5981845}" destId="{9A5E9845-0E04-4BDF-85C3-5F630000494F}" srcOrd="5" destOrd="0" parTransId="{4B893E94-75DA-4A52-BF68-D83CD7FB01D0}" sibTransId="{99124E1E-79CB-4B30-9FF3-39C0687C4061}"/>
    <dgm:cxn modelId="{7EAE9413-1BBE-4C08-8C5E-ABE587147C1D}" type="presOf" srcId="{3438BD6D-C051-4FB9-BA31-08029ED22C3F}" destId="{DD366CFC-D551-40A5-9E92-F3033E7805DD}" srcOrd="0" destOrd="0" presId="urn:microsoft.com/office/officeart/2008/layout/VerticalCurvedList"/>
    <dgm:cxn modelId="{62CBEA23-D34E-4B89-827F-A686376FD61E}" type="presOf" srcId="{D2E9F5FC-45E8-4281-B5FC-97F64DC6FBBD}" destId="{070ABF3B-1946-456B-90CE-A899B34221E0}" srcOrd="0" destOrd="0" presId="urn:microsoft.com/office/officeart/2008/layout/VerticalCurvedList"/>
    <dgm:cxn modelId="{E851D928-289F-4BBD-AF17-3B4E457D3FD4}" type="presOf" srcId="{4967B430-FB93-4D00-A41B-83DAABADD200}" destId="{5B736C87-4D4F-4C0F-830A-D6A01EFD2959}" srcOrd="0" destOrd="0" presId="urn:microsoft.com/office/officeart/2008/layout/VerticalCurvedList"/>
    <dgm:cxn modelId="{20F2CA32-E2F8-403E-BD14-6FA0EEAE0DB4}" type="presOf" srcId="{A7BCF6E0-3B43-4849-98D2-3419E41AF94C}" destId="{D36CBDAE-AE93-4E04-8720-D066610FAC3F}" srcOrd="0" destOrd="0" presId="urn:microsoft.com/office/officeart/2008/layout/VerticalCurvedList"/>
    <dgm:cxn modelId="{BD4CD442-EBEA-4D85-B99C-820FD1C672A5}" type="presOf" srcId="{FD5E6E1A-C494-42C5-A568-6E81E69454AE}" destId="{9F87F314-FD8F-468F-A7FB-7A2F14E07A05}" srcOrd="0" destOrd="0" presId="urn:microsoft.com/office/officeart/2008/layout/VerticalCurvedList"/>
    <dgm:cxn modelId="{85FB3F76-58CE-4BE5-A490-1E533A7BFD53}" type="presOf" srcId="{031E1203-7424-4257-9F32-ADA722AD03EF}" destId="{A6BC613F-D65F-4CF8-BA9C-CB675DB971B1}" srcOrd="0" destOrd="0" presId="urn:microsoft.com/office/officeart/2008/layout/VerticalCurvedList"/>
    <dgm:cxn modelId="{B4ABD69A-6C77-417C-9E04-190D44BC7AC2}" srcId="{265D9664-6615-4BB5-8D0D-81BAF5981845}" destId="{4967B430-FB93-4D00-A41B-83DAABADD200}" srcOrd="0" destOrd="0" parTransId="{99D43337-215A-4046-9D15-1F33F86C3D8B}" sibTransId="{D2E9F5FC-45E8-4281-B5FC-97F64DC6FBBD}"/>
    <dgm:cxn modelId="{FCA904E1-D4C8-4108-AE70-A0C96059B40B}" type="presOf" srcId="{265D9664-6615-4BB5-8D0D-81BAF5981845}" destId="{601BEC4B-E26F-44A1-81A9-3F22F7B988D1}" srcOrd="0" destOrd="0" presId="urn:microsoft.com/office/officeart/2008/layout/VerticalCurvedList"/>
    <dgm:cxn modelId="{B3A23AE1-B86E-419C-AD69-5346806A68B7}" srcId="{265D9664-6615-4BB5-8D0D-81BAF5981845}" destId="{A7BCF6E0-3B43-4849-98D2-3419E41AF94C}" srcOrd="1" destOrd="0" parTransId="{838184BD-DE3B-48D9-B7C2-1E381BB51C66}" sibTransId="{B910BDA5-D612-4432-94D3-4A092515B00E}"/>
    <dgm:cxn modelId="{6AC24DE4-020F-407F-A56B-F2C43280F6C3}" srcId="{265D9664-6615-4BB5-8D0D-81BAF5981845}" destId="{3438BD6D-C051-4FB9-BA31-08029ED22C3F}" srcOrd="2" destOrd="0" parTransId="{34180EE5-F53F-4D4A-8698-77ED70F8555F}" sibTransId="{373E09EE-FD37-48CB-B212-85147239E706}"/>
    <dgm:cxn modelId="{6D8CF3F9-B897-4B85-8BEB-7CBA07313AF7}" srcId="{265D9664-6615-4BB5-8D0D-81BAF5981845}" destId="{FD5E6E1A-C494-42C5-A568-6E81E69454AE}" srcOrd="3" destOrd="0" parTransId="{B01D1496-220A-4271-98E2-5319869E0E69}" sibTransId="{3EC0B81E-E360-484B-ADCD-F6393CFBE458}"/>
    <dgm:cxn modelId="{B94433FE-CC16-452F-86B9-FFC96B1F647C}" type="presOf" srcId="{9A5E9845-0E04-4BDF-85C3-5F630000494F}" destId="{B3BD5F59-F639-4278-922C-90949D28B249}" srcOrd="0" destOrd="0" presId="urn:microsoft.com/office/officeart/2008/layout/VerticalCurvedList"/>
    <dgm:cxn modelId="{128F736F-1944-4688-A6CD-A8604900E504}" type="presParOf" srcId="{601BEC4B-E26F-44A1-81A9-3F22F7B988D1}" destId="{0FE03693-6C97-408F-9A4B-4BAC0B89363C}" srcOrd="0" destOrd="0" presId="urn:microsoft.com/office/officeart/2008/layout/VerticalCurvedList"/>
    <dgm:cxn modelId="{771D4BBD-F6D9-496F-9557-497C6ADEF677}" type="presParOf" srcId="{0FE03693-6C97-408F-9A4B-4BAC0B89363C}" destId="{74217138-51C7-4A3E-BC08-7EF3EED21162}" srcOrd="0" destOrd="0" presId="urn:microsoft.com/office/officeart/2008/layout/VerticalCurvedList"/>
    <dgm:cxn modelId="{5C860460-A125-4CC3-B302-6554501A4B6D}" type="presParOf" srcId="{74217138-51C7-4A3E-BC08-7EF3EED21162}" destId="{6E9A927B-B6A8-4497-87BB-1FC75CC4FF05}" srcOrd="0" destOrd="0" presId="urn:microsoft.com/office/officeart/2008/layout/VerticalCurvedList"/>
    <dgm:cxn modelId="{FB48476A-9FE0-4A24-874F-82976FE8B129}" type="presParOf" srcId="{74217138-51C7-4A3E-BC08-7EF3EED21162}" destId="{070ABF3B-1946-456B-90CE-A899B34221E0}" srcOrd="1" destOrd="0" presId="urn:microsoft.com/office/officeart/2008/layout/VerticalCurvedList"/>
    <dgm:cxn modelId="{E574B109-CADA-468A-A281-5ED3222FF532}" type="presParOf" srcId="{74217138-51C7-4A3E-BC08-7EF3EED21162}" destId="{D2E89F02-DE4E-44C7-8AFC-AF6E85714FD5}" srcOrd="2" destOrd="0" presId="urn:microsoft.com/office/officeart/2008/layout/VerticalCurvedList"/>
    <dgm:cxn modelId="{FEBC039F-3D14-4D93-B4EB-852552DBE22A}" type="presParOf" srcId="{74217138-51C7-4A3E-BC08-7EF3EED21162}" destId="{0C6AA031-39BB-4074-82FF-B251AF0F279D}" srcOrd="3" destOrd="0" presId="urn:microsoft.com/office/officeart/2008/layout/VerticalCurvedList"/>
    <dgm:cxn modelId="{EFDF7B3C-85B8-45B3-8A97-5E91869D1F3C}" type="presParOf" srcId="{0FE03693-6C97-408F-9A4B-4BAC0B89363C}" destId="{5B736C87-4D4F-4C0F-830A-D6A01EFD2959}" srcOrd="1" destOrd="0" presId="urn:microsoft.com/office/officeart/2008/layout/VerticalCurvedList"/>
    <dgm:cxn modelId="{9AEB7001-E752-4E25-AE2E-29DF0EBF8541}" type="presParOf" srcId="{0FE03693-6C97-408F-9A4B-4BAC0B89363C}" destId="{7ABB857C-3F93-464C-ACD9-F1D71CCFF8A5}" srcOrd="2" destOrd="0" presId="urn:microsoft.com/office/officeart/2008/layout/VerticalCurvedList"/>
    <dgm:cxn modelId="{D9E15AD2-3872-42AC-ADB6-828F956C47FD}" type="presParOf" srcId="{7ABB857C-3F93-464C-ACD9-F1D71CCFF8A5}" destId="{4F81FB2F-DBAF-450A-9FB6-37DEF70936DA}" srcOrd="0" destOrd="0" presId="urn:microsoft.com/office/officeart/2008/layout/VerticalCurvedList"/>
    <dgm:cxn modelId="{4BBF162C-8A3A-419F-B692-E6C81A0E37EE}" type="presParOf" srcId="{0FE03693-6C97-408F-9A4B-4BAC0B89363C}" destId="{D36CBDAE-AE93-4E04-8720-D066610FAC3F}" srcOrd="3" destOrd="0" presId="urn:microsoft.com/office/officeart/2008/layout/VerticalCurvedList"/>
    <dgm:cxn modelId="{C0676478-DD7D-43C2-9C13-C88C2E707C49}" type="presParOf" srcId="{0FE03693-6C97-408F-9A4B-4BAC0B89363C}" destId="{F24F13EA-DD0F-4F8E-A027-82583B14768F}" srcOrd="4" destOrd="0" presId="urn:microsoft.com/office/officeart/2008/layout/VerticalCurvedList"/>
    <dgm:cxn modelId="{67855D3F-C537-4DF9-9FF9-B15C7AB857C9}" type="presParOf" srcId="{F24F13EA-DD0F-4F8E-A027-82583B14768F}" destId="{8F7D291D-E3A0-4C92-AB2F-B362585E05F0}" srcOrd="0" destOrd="0" presId="urn:microsoft.com/office/officeart/2008/layout/VerticalCurvedList"/>
    <dgm:cxn modelId="{9E18FE75-03DB-4883-B1BA-FF81D77F18EA}" type="presParOf" srcId="{0FE03693-6C97-408F-9A4B-4BAC0B89363C}" destId="{DD366CFC-D551-40A5-9E92-F3033E7805DD}" srcOrd="5" destOrd="0" presId="urn:microsoft.com/office/officeart/2008/layout/VerticalCurvedList"/>
    <dgm:cxn modelId="{8264498A-78CF-425C-914D-53DCA4DAA991}" type="presParOf" srcId="{0FE03693-6C97-408F-9A4B-4BAC0B89363C}" destId="{A2D496D7-4FAE-40FC-BF73-22FDED18AC75}" srcOrd="6" destOrd="0" presId="urn:microsoft.com/office/officeart/2008/layout/VerticalCurvedList"/>
    <dgm:cxn modelId="{CD4A74AF-9FB4-4E30-AF6D-A0D2A260989D}" type="presParOf" srcId="{A2D496D7-4FAE-40FC-BF73-22FDED18AC75}" destId="{EE011229-E02F-4BF2-9D9D-3EE668C0BAB8}" srcOrd="0" destOrd="0" presId="urn:microsoft.com/office/officeart/2008/layout/VerticalCurvedList"/>
    <dgm:cxn modelId="{F787529C-68A7-4657-BE4B-AB8E7E634BA1}" type="presParOf" srcId="{0FE03693-6C97-408F-9A4B-4BAC0B89363C}" destId="{9F87F314-FD8F-468F-A7FB-7A2F14E07A05}" srcOrd="7" destOrd="0" presId="urn:microsoft.com/office/officeart/2008/layout/VerticalCurvedList"/>
    <dgm:cxn modelId="{0F4BD2DB-39AD-4935-9D13-EA4E47D39532}" type="presParOf" srcId="{0FE03693-6C97-408F-9A4B-4BAC0B89363C}" destId="{65392F4B-44F7-429B-BEE0-B27AC74767D6}" srcOrd="8" destOrd="0" presId="urn:microsoft.com/office/officeart/2008/layout/VerticalCurvedList"/>
    <dgm:cxn modelId="{E7CD6B6C-DCEC-49EB-889E-823594267870}" type="presParOf" srcId="{65392F4B-44F7-429B-BEE0-B27AC74767D6}" destId="{8C281A5A-7955-4582-81C8-34324A14874A}" srcOrd="0" destOrd="0" presId="urn:microsoft.com/office/officeart/2008/layout/VerticalCurvedList"/>
    <dgm:cxn modelId="{4682696A-B1CF-47A6-B6D8-605D4FCD54A0}" type="presParOf" srcId="{0FE03693-6C97-408F-9A4B-4BAC0B89363C}" destId="{A6BC613F-D65F-4CF8-BA9C-CB675DB971B1}" srcOrd="9" destOrd="0" presId="urn:microsoft.com/office/officeart/2008/layout/VerticalCurvedList"/>
    <dgm:cxn modelId="{6DF5D035-496F-4E49-A659-1D1B0EA5BF8F}" type="presParOf" srcId="{0FE03693-6C97-408F-9A4B-4BAC0B89363C}" destId="{4E67C28E-D450-41DD-8829-607849E58E2C}" srcOrd="10" destOrd="0" presId="urn:microsoft.com/office/officeart/2008/layout/VerticalCurvedList"/>
    <dgm:cxn modelId="{5A3DB44D-BA0C-4D79-BD2E-68282129E4AA}" type="presParOf" srcId="{4E67C28E-D450-41DD-8829-607849E58E2C}" destId="{203221A7-3A7B-47C1-8F74-F15367AB0F67}" srcOrd="0" destOrd="0" presId="urn:microsoft.com/office/officeart/2008/layout/VerticalCurvedList"/>
    <dgm:cxn modelId="{1392CF4A-E8C9-470C-A85B-497547F58381}" type="presParOf" srcId="{0FE03693-6C97-408F-9A4B-4BAC0B89363C}" destId="{B3BD5F59-F639-4278-922C-90949D28B249}" srcOrd="11" destOrd="0" presId="urn:microsoft.com/office/officeart/2008/layout/VerticalCurvedList"/>
    <dgm:cxn modelId="{0C60121A-69ED-4DD2-8B8D-9624E69953F7}" type="presParOf" srcId="{0FE03693-6C97-408F-9A4B-4BAC0B89363C}" destId="{045CB6C6-33C5-4197-8147-63722E94089F}" srcOrd="12" destOrd="0" presId="urn:microsoft.com/office/officeart/2008/layout/VerticalCurvedList"/>
    <dgm:cxn modelId="{BBADCC7D-7430-4BE9-BDA1-F95D0C0E1E78}" type="presParOf" srcId="{045CB6C6-33C5-4197-8147-63722E94089F}" destId="{331A5134-B740-4F62-8807-F515C7E6691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7716C-5758-4E76-AFA4-DD632CEB6F4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6DBD5-7234-4855-8D86-D28E103D78DC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3200" dirty="0"/>
            <a:t>Dataset</a:t>
          </a:r>
        </a:p>
      </dgm:t>
    </dgm:pt>
    <dgm:pt modelId="{186F7566-03E9-49AC-AB5E-3B8BE9BA2BAD}" type="parTrans" cxnId="{56E183B3-2485-4294-A33F-DD4138BF4EC2}">
      <dgm:prSet/>
      <dgm:spPr/>
      <dgm:t>
        <a:bodyPr/>
        <a:lstStyle/>
        <a:p>
          <a:endParaRPr lang="en-IN" sz="1400"/>
        </a:p>
      </dgm:t>
    </dgm:pt>
    <dgm:pt modelId="{F7353DB5-6E49-4DCA-81CE-87A8DCAD7952}" type="sibTrans" cxnId="{56E183B3-2485-4294-A33F-DD4138BF4EC2}">
      <dgm:prSet/>
      <dgm:spPr/>
      <dgm:t>
        <a:bodyPr/>
        <a:lstStyle/>
        <a:p>
          <a:endParaRPr lang="en-IN" sz="1400"/>
        </a:p>
      </dgm:t>
    </dgm:pt>
    <dgm:pt modelId="{38F3F8D4-9484-40BF-BE0D-E6A9DEB8B710}">
      <dgm:prSet phldrT="[Text]" custT="1"/>
      <dgm:spPr/>
      <dgm:t>
        <a:bodyPr/>
        <a:lstStyle/>
        <a:p>
          <a:r>
            <a:rPr lang="en-IN" sz="2800" dirty="0"/>
            <a:t>Train</a:t>
          </a:r>
        </a:p>
      </dgm:t>
    </dgm:pt>
    <dgm:pt modelId="{52537CE9-B774-4D33-A06C-665AEBDF7C6A}" type="parTrans" cxnId="{FD36E6B9-1351-485E-95DC-77565662C43E}">
      <dgm:prSet/>
      <dgm:spPr/>
      <dgm:t>
        <a:bodyPr/>
        <a:lstStyle/>
        <a:p>
          <a:endParaRPr lang="en-IN" sz="1400"/>
        </a:p>
      </dgm:t>
    </dgm:pt>
    <dgm:pt modelId="{A51436BE-AA79-4E76-AF67-540EA096531E}" type="sibTrans" cxnId="{FD36E6B9-1351-485E-95DC-77565662C43E}">
      <dgm:prSet/>
      <dgm:spPr/>
      <dgm:t>
        <a:bodyPr/>
        <a:lstStyle/>
        <a:p>
          <a:endParaRPr lang="en-IN" sz="1400"/>
        </a:p>
      </dgm:t>
    </dgm:pt>
    <dgm:pt modelId="{B60C6383-08BC-4A24-A1F9-C0520D40B46B}">
      <dgm:prSet phldrT="[Text]" custT="1"/>
      <dgm:spPr/>
      <dgm:t>
        <a:bodyPr/>
        <a:lstStyle/>
        <a:p>
          <a:r>
            <a:rPr lang="en-IN" sz="2800" dirty="0"/>
            <a:t>Test</a:t>
          </a:r>
        </a:p>
      </dgm:t>
    </dgm:pt>
    <dgm:pt modelId="{4A414B37-B695-42CE-BA9C-C6C3A1EC965E}" type="parTrans" cxnId="{DFBF9B4E-4350-4A5E-91E6-662500E227D0}">
      <dgm:prSet/>
      <dgm:spPr/>
      <dgm:t>
        <a:bodyPr/>
        <a:lstStyle/>
        <a:p>
          <a:endParaRPr lang="en-IN" sz="1400"/>
        </a:p>
      </dgm:t>
    </dgm:pt>
    <dgm:pt modelId="{48A4EC4D-E46C-4BDC-8317-1549103E2F1E}" type="sibTrans" cxnId="{DFBF9B4E-4350-4A5E-91E6-662500E227D0}">
      <dgm:prSet/>
      <dgm:spPr/>
      <dgm:t>
        <a:bodyPr/>
        <a:lstStyle/>
        <a:p>
          <a:endParaRPr lang="en-IN" sz="1400"/>
        </a:p>
      </dgm:t>
    </dgm:pt>
    <dgm:pt modelId="{4030A49D-9115-4EC1-942B-679FD99F075F}" type="pres">
      <dgm:prSet presAssocID="{DBB7716C-5758-4E76-AFA4-DD632CEB6F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D96D7F7-E6E5-4D77-B170-1890CD36387B}" type="pres">
      <dgm:prSet presAssocID="{8C46DBD5-7234-4855-8D86-D28E103D78DC}" presName="hierRoot1" presStyleCnt="0">
        <dgm:presLayoutVars>
          <dgm:hierBranch val="init"/>
        </dgm:presLayoutVars>
      </dgm:prSet>
      <dgm:spPr/>
    </dgm:pt>
    <dgm:pt modelId="{90100EE7-3C74-44E7-9245-B0796EE83FA2}" type="pres">
      <dgm:prSet presAssocID="{8C46DBD5-7234-4855-8D86-D28E103D78DC}" presName="rootComposite1" presStyleCnt="0"/>
      <dgm:spPr/>
    </dgm:pt>
    <dgm:pt modelId="{EBAF1B0B-EC92-455E-931E-CD992977ACF7}" type="pres">
      <dgm:prSet presAssocID="{8C46DBD5-7234-4855-8D86-D28E103D78DC}" presName="rootText1" presStyleLbl="node0" presStyleIdx="0" presStyleCnt="1">
        <dgm:presLayoutVars>
          <dgm:chPref val="3"/>
        </dgm:presLayoutVars>
      </dgm:prSet>
      <dgm:spPr/>
    </dgm:pt>
    <dgm:pt modelId="{64EB2734-206D-46F2-83E6-E39F1666D8DC}" type="pres">
      <dgm:prSet presAssocID="{8C46DBD5-7234-4855-8D86-D28E103D78DC}" presName="rootConnector1" presStyleLbl="node1" presStyleIdx="0" presStyleCnt="0"/>
      <dgm:spPr/>
    </dgm:pt>
    <dgm:pt modelId="{FCEE1A07-D0A4-45A5-928C-B257A23E7225}" type="pres">
      <dgm:prSet presAssocID="{8C46DBD5-7234-4855-8D86-D28E103D78DC}" presName="hierChild2" presStyleCnt="0"/>
      <dgm:spPr/>
    </dgm:pt>
    <dgm:pt modelId="{C8E8D930-A41F-43E9-B508-AAFD8659FCC1}" type="pres">
      <dgm:prSet presAssocID="{52537CE9-B774-4D33-A06C-665AEBDF7C6A}" presName="Name37" presStyleLbl="parChTrans1D2" presStyleIdx="0" presStyleCnt="2"/>
      <dgm:spPr/>
    </dgm:pt>
    <dgm:pt modelId="{F083C7C2-B655-43C4-9D97-605829F1401F}" type="pres">
      <dgm:prSet presAssocID="{38F3F8D4-9484-40BF-BE0D-E6A9DEB8B710}" presName="hierRoot2" presStyleCnt="0">
        <dgm:presLayoutVars>
          <dgm:hierBranch val="init"/>
        </dgm:presLayoutVars>
      </dgm:prSet>
      <dgm:spPr/>
    </dgm:pt>
    <dgm:pt modelId="{62BCBE71-E5E1-4B6A-AB10-65089CF7CDD5}" type="pres">
      <dgm:prSet presAssocID="{38F3F8D4-9484-40BF-BE0D-E6A9DEB8B710}" presName="rootComposite" presStyleCnt="0"/>
      <dgm:spPr/>
    </dgm:pt>
    <dgm:pt modelId="{97621679-7BE6-425B-B695-3785FA1BDD81}" type="pres">
      <dgm:prSet presAssocID="{38F3F8D4-9484-40BF-BE0D-E6A9DEB8B710}" presName="rootText" presStyleLbl="node2" presStyleIdx="0" presStyleCnt="2" custLinFactNeighborX="-59786">
        <dgm:presLayoutVars>
          <dgm:chPref val="3"/>
        </dgm:presLayoutVars>
      </dgm:prSet>
      <dgm:spPr/>
    </dgm:pt>
    <dgm:pt modelId="{32AB9E68-7BAA-41AB-AEE1-9E6CD8A06EFE}" type="pres">
      <dgm:prSet presAssocID="{38F3F8D4-9484-40BF-BE0D-E6A9DEB8B710}" presName="rootConnector" presStyleLbl="node2" presStyleIdx="0" presStyleCnt="2"/>
      <dgm:spPr/>
    </dgm:pt>
    <dgm:pt modelId="{A2680AB1-B535-49EE-9C2F-5DC019E61392}" type="pres">
      <dgm:prSet presAssocID="{38F3F8D4-9484-40BF-BE0D-E6A9DEB8B710}" presName="hierChild4" presStyleCnt="0"/>
      <dgm:spPr/>
    </dgm:pt>
    <dgm:pt modelId="{0D85F390-801C-470E-BB94-0BF35D347B88}" type="pres">
      <dgm:prSet presAssocID="{38F3F8D4-9484-40BF-BE0D-E6A9DEB8B710}" presName="hierChild5" presStyleCnt="0"/>
      <dgm:spPr/>
    </dgm:pt>
    <dgm:pt modelId="{5913FB2C-53E8-452F-9377-A77F08BFB3DE}" type="pres">
      <dgm:prSet presAssocID="{4A414B37-B695-42CE-BA9C-C6C3A1EC965E}" presName="Name37" presStyleLbl="parChTrans1D2" presStyleIdx="1" presStyleCnt="2"/>
      <dgm:spPr/>
    </dgm:pt>
    <dgm:pt modelId="{3C69A251-A8E7-4950-8FD4-64AFBFCD05B2}" type="pres">
      <dgm:prSet presAssocID="{B60C6383-08BC-4A24-A1F9-C0520D40B46B}" presName="hierRoot2" presStyleCnt="0">
        <dgm:presLayoutVars>
          <dgm:hierBranch val="init"/>
        </dgm:presLayoutVars>
      </dgm:prSet>
      <dgm:spPr/>
    </dgm:pt>
    <dgm:pt modelId="{BB038A32-2647-42D2-AD79-B674CAD5BC3D}" type="pres">
      <dgm:prSet presAssocID="{B60C6383-08BC-4A24-A1F9-C0520D40B46B}" presName="rootComposite" presStyleCnt="0"/>
      <dgm:spPr/>
    </dgm:pt>
    <dgm:pt modelId="{701009D7-8E13-45B7-B0AA-2A7B21F73893}" type="pres">
      <dgm:prSet presAssocID="{B60C6383-08BC-4A24-A1F9-C0520D40B46B}" presName="rootText" presStyleLbl="node2" presStyleIdx="1" presStyleCnt="2" custLinFactNeighborX="49850">
        <dgm:presLayoutVars>
          <dgm:chPref val="3"/>
        </dgm:presLayoutVars>
      </dgm:prSet>
      <dgm:spPr/>
    </dgm:pt>
    <dgm:pt modelId="{1D78735E-3756-42CE-9301-3E66C3685E91}" type="pres">
      <dgm:prSet presAssocID="{B60C6383-08BC-4A24-A1F9-C0520D40B46B}" presName="rootConnector" presStyleLbl="node2" presStyleIdx="1" presStyleCnt="2"/>
      <dgm:spPr/>
    </dgm:pt>
    <dgm:pt modelId="{C1E44057-1D9C-4E84-A9C8-2BD2C4FE432F}" type="pres">
      <dgm:prSet presAssocID="{B60C6383-08BC-4A24-A1F9-C0520D40B46B}" presName="hierChild4" presStyleCnt="0"/>
      <dgm:spPr/>
    </dgm:pt>
    <dgm:pt modelId="{AA1A8919-FDAF-4BD1-8A34-8C6B7390CD6B}" type="pres">
      <dgm:prSet presAssocID="{B60C6383-08BC-4A24-A1F9-C0520D40B46B}" presName="hierChild5" presStyleCnt="0"/>
      <dgm:spPr/>
    </dgm:pt>
    <dgm:pt modelId="{6EE90276-9BCB-4493-999D-CF931ECCB540}" type="pres">
      <dgm:prSet presAssocID="{8C46DBD5-7234-4855-8D86-D28E103D78DC}" presName="hierChild3" presStyleCnt="0"/>
      <dgm:spPr/>
    </dgm:pt>
  </dgm:ptLst>
  <dgm:cxnLst>
    <dgm:cxn modelId="{E625C40D-C9E7-4702-BE3A-0512EE4984C9}" type="presOf" srcId="{38F3F8D4-9484-40BF-BE0D-E6A9DEB8B710}" destId="{32AB9E68-7BAA-41AB-AEE1-9E6CD8A06EFE}" srcOrd="1" destOrd="0" presId="urn:microsoft.com/office/officeart/2005/8/layout/orgChart1"/>
    <dgm:cxn modelId="{43C14E30-FF74-4D41-8DDF-FBC19F99FA30}" type="presOf" srcId="{4A414B37-B695-42CE-BA9C-C6C3A1EC965E}" destId="{5913FB2C-53E8-452F-9377-A77F08BFB3DE}" srcOrd="0" destOrd="0" presId="urn:microsoft.com/office/officeart/2005/8/layout/orgChart1"/>
    <dgm:cxn modelId="{82DD3041-010B-475A-962D-9AC60BA0D3DF}" type="presOf" srcId="{8C46DBD5-7234-4855-8D86-D28E103D78DC}" destId="{64EB2734-206D-46F2-83E6-E39F1666D8DC}" srcOrd="1" destOrd="0" presId="urn:microsoft.com/office/officeart/2005/8/layout/orgChart1"/>
    <dgm:cxn modelId="{A6846541-1874-44C0-82D4-F295C72A695C}" type="presOf" srcId="{8C46DBD5-7234-4855-8D86-D28E103D78DC}" destId="{EBAF1B0B-EC92-455E-931E-CD992977ACF7}" srcOrd="0" destOrd="0" presId="urn:microsoft.com/office/officeart/2005/8/layout/orgChart1"/>
    <dgm:cxn modelId="{DFBF9B4E-4350-4A5E-91E6-662500E227D0}" srcId="{8C46DBD5-7234-4855-8D86-D28E103D78DC}" destId="{B60C6383-08BC-4A24-A1F9-C0520D40B46B}" srcOrd="1" destOrd="0" parTransId="{4A414B37-B695-42CE-BA9C-C6C3A1EC965E}" sibTransId="{48A4EC4D-E46C-4BDC-8317-1549103E2F1E}"/>
    <dgm:cxn modelId="{5462B07E-E7EC-44B1-8DE8-F6F9A9E9F227}" type="presOf" srcId="{38F3F8D4-9484-40BF-BE0D-E6A9DEB8B710}" destId="{97621679-7BE6-425B-B695-3785FA1BDD81}" srcOrd="0" destOrd="0" presId="urn:microsoft.com/office/officeart/2005/8/layout/orgChart1"/>
    <dgm:cxn modelId="{1E9A6F8F-E863-41F6-8BA5-661ED11AC2B6}" type="presOf" srcId="{B60C6383-08BC-4A24-A1F9-C0520D40B46B}" destId="{1D78735E-3756-42CE-9301-3E66C3685E91}" srcOrd="1" destOrd="0" presId="urn:microsoft.com/office/officeart/2005/8/layout/orgChart1"/>
    <dgm:cxn modelId="{480204AA-56FD-4568-BCCC-95AA89E32158}" type="presOf" srcId="{52537CE9-B774-4D33-A06C-665AEBDF7C6A}" destId="{C8E8D930-A41F-43E9-B508-AAFD8659FCC1}" srcOrd="0" destOrd="0" presId="urn:microsoft.com/office/officeart/2005/8/layout/orgChart1"/>
    <dgm:cxn modelId="{56E183B3-2485-4294-A33F-DD4138BF4EC2}" srcId="{DBB7716C-5758-4E76-AFA4-DD632CEB6F4C}" destId="{8C46DBD5-7234-4855-8D86-D28E103D78DC}" srcOrd="0" destOrd="0" parTransId="{186F7566-03E9-49AC-AB5E-3B8BE9BA2BAD}" sibTransId="{F7353DB5-6E49-4DCA-81CE-87A8DCAD7952}"/>
    <dgm:cxn modelId="{FD36E6B9-1351-485E-95DC-77565662C43E}" srcId="{8C46DBD5-7234-4855-8D86-D28E103D78DC}" destId="{38F3F8D4-9484-40BF-BE0D-E6A9DEB8B710}" srcOrd="0" destOrd="0" parTransId="{52537CE9-B774-4D33-A06C-665AEBDF7C6A}" sibTransId="{A51436BE-AA79-4E76-AF67-540EA096531E}"/>
    <dgm:cxn modelId="{ECFED2BD-17DF-41D6-8710-D2A2BB10438B}" type="presOf" srcId="{DBB7716C-5758-4E76-AFA4-DD632CEB6F4C}" destId="{4030A49D-9115-4EC1-942B-679FD99F075F}" srcOrd="0" destOrd="0" presId="urn:microsoft.com/office/officeart/2005/8/layout/orgChart1"/>
    <dgm:cxn modelId="{5A9B22EE-CE32-4FEE-9BFA-F760D6E5EC2D}" type="presOf" srcId="{B60C6383-08BC-4A24-A1F9-C0520D40B46B}" destId="{701009D7-8E13-45B7-B0AA-2A7B21F73893}" srcOrd="0" destOrd="0" presId="urn:microsoft.com/office/officeart/2005/8/layout/orgChart1"/>
    <dgm:cxn modelId="{606BC9FE-3CD7-4290-9DD1-2224FBDF17C7}" type="presParOf" srcId="{4030A49D-9115-4EC1-942B-679FD99F075F}" destId="{2D96D7F7-E6E5-4D77-B170-1890CD36387B}" srcOrd="0" destOrd="0" presId="urn:microsoft.com/office/officeart/2005/8/layout/orgChart1"/>
    <dgm:cxn modelId="{170A64D5-0218-4E64-B851-CB4136D9A00A}" type="presParOf" srcId="{2D96D7F7-E6E5-4D77-B170-1890CD36387B}" destId="{90100EE7-3C74-44E7-9245-B0796EE83FA2}" srcOrd="0" destOrd="0" presId="urn:microsoft.com/office/officeart/2005/8/layout/orgChart1"/>
    <dgm:cxn modelId="{788CBEA4-2CCE-4C09-94E1-B066E0973157}" type="presParOf" srcId="{90100EE7-3C74-44E7-9245-B0796EE83FA2}" destId="{EBAF1B0B-EC92-455E-931E-CD992977ACF7}" srcOrd="0" destOrd="0" presId="urn:microsoft.com/office/officeart/2005/8/layout/orgChart1"/>
    <dgm:cxn modelId="{E1456F3C-E40E-4746-AF74-9AD45702A137}" type="presParOf" srcId="{90100EE7-3C74-44E7-9245-B0796EE83FA2}" destId="{64EB2734-206D-46F2-83E6-E39F1666D8DC}" srcOrd="1" destOrd="0" presId="urn:microsoft.com/office/officeart/2005/8/layout/orgChart1"/>
    <dgm:cxn modelId="{6A934C71-CCD2-45DE-A64D-3F0004F535F5}" type="presParOf" srcId="{2D96D7F7-E6E5-4D77-B170-1890CD36387B}" destId="{FCEE1A07-D0A4-45A5-928C-B257A23E7225}" srcOrd="1" destOrd="0" presId="urn:microsoft.com/office/officeart/2005/8/layout/orgChart1"/>
    <dgm:cxn modelId="{C2A5F128-EF8A-4D6B-91DD-BF4209F1148D}" type="presParOf" srcId="{FCEE1A07-D0A4-45A5-928C-B257A23E7225}" destId="{C8E8D930-A41F-43E9-B508-AAFD8659FCC1}" srcOrd="0" destOrd="0" presId="urn:microsoft.com/office/officeart/2005/8/layout/orgChart1"/>
    <dgm:cxn modelId="{35BF28FA-0156-48D9-9397-1966929B248E}" type="presParOf" srcId="{FCEE1A07-D0A4-45A5-928C-B257A23E7225}" destId="{F083C7C2-B655-43C4-9D97-605829F1401F}" srcOrd="1" destOrd="0" presId="urn:microsoft.com/office/officeart/2005/8/layout/orgChart1"/>
    <dgm:cxn modelId="{DFD8B69D-94FF-457A-B825-FFAC10072493}" type="presParOf" srcId="{F083C7C2-B655-43C4-9D97-605829F1401F}" destId="{62BCBE71-E5E1-4B6A-AB10-65089CF7CDD5}" srcOrd="0" destOrd="0" presId="urn:microsoft.com/office/officeart/2005/8/layout/orgChart1"/>
    <dgm:cxn modelId="{6AC35604-D5C9-4A8A-A105-91CF44275297}" type="presParOf" srcId="{62BCBE71-E5E1-4B6A-AB10-65089CF7CDD5}" destId="{97621679-7BE6-425B-B695-3785FA1BDD81}" srcOrd="0" destOrd="0" presId="urn:microsoft.com/office/officeart/2005/8/layout/orgChart1"/>
    <dgm:cxn modelId="{C39707AA-E2A1-4441-BDFE-973AD78C2D63}" type="presParOf" srcId="{62BCBE71-E5E1-4B6A-AB10-65089CF7CDD5}" destId="{32AB9E68-7BAA-41AB-AEE1-9E6CD8A06EFE}" srcOrd="1" destOrd="0" presId="urn:microsoft.com/office/officeart/2005/8/layout/orgChart1"/>
    <dgm:cxn modelId="{21ABC3D2-FF01-4641-8B64-435D3FAB63BC}" type="presParOf" srcId="{F083C7C2-B655-43C4-9D97-605829F1401F}" destId="{A2680AB1-B535-49EE-9C2F-5DC019E61392}" srcOrd="1" destOrd="0" presId="urn:microsoft.com/office/officeart/2005/8/layout/orgChart1"/>
    <dgm:cxn modelId="{1E0854FF-AD54-4AC1-B62D-11CE5EF41B94}" type="presParOf" srcId="{F083C7C2-B655-43C4-9D97-605829F1401F}" destId="{0D85F390-801C-470E-BB94-0BF35D347B88}" srcOrd="2" destOrd="0" presId="urn:microsoft.com/office/officeart/2005/8/layout/orgChart1"/>
    <dgm:cxn modelId="{A56DD5D0-EB1E-4B63-89ED-D3A98D8C1C70}" type="presParOf" srcId="{FCEE1A07-D0A4-45A5-928C-B257A23E7225}" destId="{5913FB2C-53E8-452F-9377-A77F08BFB3DE}" srcOrd="2" destOrd="0" presId="urn:microsoft.com/office/officeart/2005/8/layout/orgChart1"/>
    <dgm:cxn modelId="{B0C488F2-999F-4C72-A77A-515B54409CCF}" type="presParOf" srcId="{FCEE1A07-D0A4-45A5-928C-B257A23E7225}" destId="{3C69A251-A8E7-4950-8FD4-64AFBFCD05B2}" srcOrd="3" destOrd="0" presId="urn:microsoft.com/office/officeart/2005/8/layout/orgChart1"/>
    <dgm:cxn modelId="{D75B37A5-3FC6-480A-B545-C6CB0B2E773F}" type="presParOf" srcId="{3C69A251-A8E7-4950-8FD4-64AFBFCD05B2}" destId="{BB038A32-2647-42D2-AD79-B674CAD5BC3D}" srcOrd="0" destOrd="0" presId="urn:microsoft.com/office/officeart/2005/8/layout/orgChart1"/>
    <dgm:cxn modelId="{39CC2969-88AC-4D41-B0BE-712840E6DB6F}" type="presParOf" srcId="{BB038A32-2647-42D2-AD79-B674CAD5BC3D}" destId="{701009D7-8E13-45B7-B0AA-2A7B21F73893}" srcOrd="0" destOrd="0" presId="urn:microsoft.com/office/officeart/2005/8/layout/orgChart1"/>
    <dgm:cxn modelId="{04A88611-1841-464D-820B-734F6A713160}" type="presParOf" srcId="{BB038A32-2647-42D2-AD79-B674CAD5BC3D}" destId="{1D78735E-3756-42CE-9301-3E66C3685E91}" srcOrd="1" destOrd="0" presId="urn:microsoft.com/office/officeart/2005/8/layout/orgChart1"/>
    <dgm:cxn modelId="{E815FC16-B008-47D6-8369-9A44A7C11416}" type="presParOf" srcId="{3C69A251-A8E7-4950-8FD4-64AFBFCD05B2}" destId="{C1E44057-1D9C-4E84-A9C8-2BD2C4FE432F}" srcOrd="1" destOrd="0" presId="urn:microsoft.com/office/officeart/2005/8/layout/orgChart1"/>
    <dgm:cxn modelId="{BF9BBFB2-ACF3-4FCF-922A-8237B70614E0}" type="presParOf" srcId="{3C69A251-A8E7-4950-8FD4-64AFBFCD05B2}" destId="{AA1A8919-FDAF-4BD1-8A34-8C6B7390CD6B}" srcOrd="2" destOrd="0" presId="urn:microsoft.com/office/officeart/2005/8/layout/orgChart1"/>
    <dgm:cxn modelId="{EAB7CF45-5640-4704-B182-B53BAA379F2D}" type="presParOf" srcId="{2D96D7F7-E6E5-4D77-B170-1890CD36387B}" destId="{6EE90276-9BCB-4493-999D-CF931ECCB5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7716C-5758-4E76-AFA4-DD632CEB6F4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6DBD5-7234-4855-8D86-D28E103D78DC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3200" dirty="0"/>
            <a:t>Dataset</a:t>
          </a:r>
        </a:p>
      </dgm:t>
    </dgm:pt>
    <dgm:pt modelId="{186F7566-03E9-49AC-AB5E-3B8BE9BA2BAD}" type="parTrans" cxnId="{56E183B3-2485-4294-A33F-DD4138BF4EC2}">
      <dgm:prSet/>
      <dgm:spPr/>
      <dgm:t>
        <a:bodyPr/>
        <a:lstStyle/>
        <a:p>
          <a:endParaRPr lang="en-IN" sz="1400"/>
        </a:p>
      </dgm:t>
    </dgm:pt>
    <dgm:pt modelId="{F7353DB5-6E49-4DCA-81CE-87A8DCAD7952}" type="sibTrans" cxnId="{56E183B3-2485-4294-A33F-DD4138BF4EC2}">
      <dgm:prSet/>
      <dgm:spPr/>
      <dgm:t>
        <a:bodyPr/>
        <a:lstStyle/>
        <a:p>
          <a:endParaRPr lang="en-IN" sz="1400"/>
        </a:p>
      </dgm:t>
    </dgm:pt>
    <dgm:pt modelId="{38F3F8D4-9484-40BF-BE0D-E6A9DEB8B710}">
      <dgm:prSet phldrT="[Text]" custT="1"/>
      <dgm:spPr/>
      <dgm:t>
        <a:bodyPr/>
        <a:lstStyle/>
        <a:p>
          <a:r>
            <a:rPr lang="en-IN" sz="2800" dirty="0"/>
            <a:t>Train</a:t>
          </a:r>
        </a:p>
      </dgm:t>
    </dgm:pt>
    <dgm:pt modelId="{52537CE9-B774-4D33-A06C-665AEBDF7C6A}" type="parTrans" cxnId="{FD36E6B9-1351-485E-95DC-77565662C43E}">
      <dgm:prSet/>
      <dgm:spPr/>
      <dgm:t>
        <a:bodyPr/>
        <a:lstStyle/>
        <a:p>
          <a:endParaRPr lang="en-IN" sz="1400"/>
        </a:p>
      </dgm:t>
    </dgm:pt>
    <dgm:pt modelId="{A51436BE-AA79-4E76-AF67-540EA096531E}" type="sibTrans" cxnId="{FD36E6B9-1351-485E-95DC-77565662C43E}">
      <dgm:prSet/>
      <dgm:spPr/>
      <dgm:t>
        <a:bodyPr/>
        <a:lstStyle/>
        <a:p>
          <a:endParaRPr lang="en-IN" sz="1400"/>
        </a:p>
      </dgm:t>
    </dgm:pt>
    <dgm:pt modelId="{B60C6383-08BC-4A24-A1F9-C0520D40B46B}">
      <dgm:prSet phldrT="[Text]" custT="1"/>
      <dgm:spPr/>
      <dgm:t>
        <a:bodyPr/>
        <a:lstStyle/>
        <a:p>
          <a:r>
            <a:rPr lang="en-IN" sz="2800" dirty="0"/>
            <a:t>Test</a:t>
          </a:r>
        </a:p>
      </dgm:t>
    </dgm:pt>
    <dgm:pt modelId="{4A414B37-B695-42CE-BA9C-C6C3A1EC965E}" type="parTrans" cxnId="{DFBF9B4E-4350-4A5E-91E6-662500E227D0}">
      <dgm:prSet/>
      <dgm:spPr/>
      <dgm:t>
        <a:bodyPr/>
        <a:lstStyle/>
        <a:p>
          <a:endParaRPr lang="en-IN" sz="1400"/>
        </a:p>
      </dgm:t>
    </dgm:pt>
    <dgm:pt modelId="{48A4EC4D-E46C-4BDC-8317-1549103E2F1E}" type="sibTrans" cxnId="{DFBF9B4E-4350-4A5E-91E6-662500E227D0}">
      <dgm:prSet/>
      <dgm:spPr/>
      <dgm:t>
        <a:bodyPr/>
        <a:lstStyle/>
        <a:p>
          <a:endParaRPr lang="en-IN" sz="1400"/>
        </a:p>
      </dgm:t>
    </dgm:pt>
    <dgm:pt modelId="{4030A49D-9115-4EC1-942B-679FD99F075F}" type="pres">
      <dgm:prSet presAssocID="{DBB7716C-5758-4E76-AFA4-DD632CEB6F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D96D7F7-E6E5-4D77-B170-1890CD36387B}" type="pres">
      <dgm:prSet presAssocID="{8C46DBD5-7234-4855-8D86-D28E103D78DC}" presName="hierRoot1" presStyleCnt="0">
        <dgm:presLayoutVars>
          <dgm:hierBranch val="init"/>
        </dgm:presLayoutVars>
      </dgm:prSet>
      <dgm:spPr/>
    </dgm:pt>
    <dgm:pt modelId="{90100EE7-3C74-44E7-9245-B0796EE83FA2}" type="pres">
      <dgm:prSet presAssocID="{8C46DBD5-7234-4855-8D86-D28E103D78DC}" presName="rootComposite1" presStyleCnt="0"/>
      <dgm:spPr/>
    </dgm:pt>
    <dgm:pt modelId="{EBAF1B0B-EC92-455E-931E-CD992977ACF7}" type="pres">
      <dgm:prSet presAssocID="{8C46DBD5-7234-4855-8D86-D28E103D78DC}" presName="rootText1" presStyleLbl="node0" presStyleIdx="0" presStyleCnt="1">
        <dgm:presLayoutVars>
          <dgm:chPref val="3"/>
        </dgm:presLayoutVars>
      </dgm:prSet>
      <dgm:spPr/>
    </dgm:pt>
    <dgm:pt modelId="{64EB2734-206D-46F2-83E6-E39F1666D8DC}" type="pres">
      <dgm:prSet presAssocID="{8C46DBD5-7234-4855-8D86-D28E103D78DC}" presName="rootConnector1" presStyleLbl="node1" presStyleIdx="0" presStyleCnt="0"/>
      <dgm:spPr/>
    </dgm:pt>
    <dgm:pt modelId="{FCEE1A07-D0A4-45A5-928C-B257A23E7225}" type="pres">
      <dgm:prSet presAssocID="{8C46DBD5-7234-4855-8D86-D28E103D78DC}" presName="hierChild2" presStyleCnt="0"/>
      <dgm:spPr/>
    </dgm:pt>
    <dgm:pt modelId="{C8E8D930-A41F-43E9-B508-AAFD8659FCC1}" type="pres">
      <dgm:prSet presAssocID="{52537CE9-B774-4D33-A06C-665AEBDF7C6A}" presName="Name37" presStyleLbl="parChTrans1D2" presStyleIdx="0" presStyleCnt="2"/>
      <dgm:spPr/>
    </dgm:pt>
    <dgm:pt modelId="{F083C7C2-B655-43C4-9D97-605829F1401F}" type="pres">
      <dgm:prSet presAssocID="{38F3F8D4-9484-40BF-BE0D-E6A9DEB8B710}" presName="hierRoot2" presStyleCnt="0">
        <dgm:presLayoutVars>
          <dgm:hierBranch val="init"/>
        </dgm:presLayoutVars>
      </dgm:prSet>
      <dgm:spPr/>
    </dgm:pt>
    <dgm:pt modelId="{62BCBE71-E5E1-4B6A-AB10-65089CF7CDD5}" type="pres">
      <dgm:prSet presAssocID="{38F3F8D4-9484-40BF-BE0D-E6A9DEB8B710}" presName="rootComposite" presStyleCnt="0"/>
      <dgm:spPr/>
    </dgm:pt>
    <dgm:pt modelId="{97621679-7BE6-425B-B695-3785FA1BDD81}" type="pres">
      <dgm:prSet presAssocID="{38F3F8D4-9484-40BF-BE0D-E6A9DEB8B710}" presName="rootText" presStyleLbl="node2" presStyleIdx="0" presStyleCnt="2" custLinFactNeighborX="-59786">
        <dgm:presLayoutVars>
          <dgm:chPref val="3"/>
        </dgm:presLayoutVars>
      </dgm:prSet>
      <dgm:spPr/>
    </dgm:pt>
    <dgm:pt modelId="{32AB9E68-7BAA-41AB-AEE1-9E6CD8A06EFE}" type="pres">
      <dgm:prSet presAssocID="{38F3F8D4-9484-40BF-BE0D-E6A9DEB8B710}" presName="rootConnector" presStyleLbl="node2" presStyleIdx="0" presStyleCnt="2"/>
      <dgm:spPr/>
    </dgm:pt>
    <dgm:pt modelId="{A2680AB1-B535-49EE-9C2F-5DC019E61392}" type="pres">
      <dgm:prSet presAssocID="{38F3F8D4-9484-40BF-BE0D-E6A9DEB8B710}" presName="hierChild4" presStyleCnt="0"/>
      <dgm:spPr/>
    </dgm:pt>
    <dgm:pt modelId="{0D85F390-801C-470E-BB94-0BF35D347B88}" type="pres">
      <dgm:prSet presAssocID="{38F3F8D4-9484-40BF-BE0D-E6A9DEB8B710}" presName="hierChild5" presStyleCnt="0"/>
      <dgm:spPr/>
    </dgm:pt>
    <dgm:pt modelId="{5913FB2C-53E8-452F-9377-A77F08BFB3DE}" type="pres">
      <dgm:prSet presAssocID="{4A414B37-B695-42CE-BA9C-C6C3A1EC965E}" presName="Name37" presStyleLbl="parChTrans1D2" presStyleIdx="1" presStyleCnt="2"/>
      <dgm:spPr/>
    </dgm:pt>
    <dgm:pt modelId="{3C69A251-A8E7-4950-8FD4-64AFBFCD05B2}" type="pres">
      <dgm:prSet presAssocID="{B60C6383-08BC-4A24-A1F9-C0520D40B46B}" presName="hierRoot2" presStyleCnt="0">
        <dgm:presLayoutVars>
          <dgm:hierBranch val="init"/>
        </dgm:presLayoutVars>
      </dgm:prSet>
      <dgm:spPr/>
    </dgm:pt>
    <dgm:pt modelId="{BB038A32-2647-42D2-AD79-B674CAD5BC3D}" type="pres">
      <dgm:prSet presAssocID="{B60C6383-08BC-4A24-A1F9-C0520D40B46B}" presName="rootComposite" presStyleCnt="0"/>
      <dgm:spPr/>
    </dgm:pt>
    <dgm:pt modelId="{701009D7-8E13-45B7-B0AA-2A7B21F73893}" type="pres">
      <dgm:prSet presAssocID="{B60C6383-08BC-4A24-A1F9-C0520D40B46B}" presName="rootText" presStyleLbl="node2" presStyleIdx="1" presStyleCnt="2" custLinFactNeighborX="49850">
        <dgm:presLayoutVars>
          <dgm:chPref val="3"/>
        </dgm:presLayoutVars>
      </dgm:prSet>
      <dgm:spPr/>
    </dgm:pt>
    <dgm:pt modelId="{1D78735E-3756-42CE-9301-3E66C3685E91}" type="pres">
      <dgm:prSet presAssocID="{B60C6383-08BC-4A24-A1F9-C0520D40B46B}" presName="rootConnector" presStyleLbl="node2" presStyleIdx="1" presStyleCnt="2"/>
      <dgm:spPr/>
    </dgm:pt>
    <dgm:pt modelId="{C1E44057-1D9C-4E84-A9C8-2BD2C4FE432F}" type="pres">
      <dgm:prSet presAssocID="{B60C6383-08BC-4A24-A1F9-C0520D40B46B}" presName="hierChild4" presStyleCnt="0"/>
      <dgm:spPr/>
    </dgm:pt>
    <dgm:pt modelId="{AA1A8919-FDAF-4BD1-8A34-8C6B7390CD6B}" type="pres">
      <dgm:prSet presAssocID="{B60C6383-08BC-4A24-A1F9-C0520D40B46B}" presName="hierChild5" presStyleCnt="0"/>
      <dgm:spPr/>
    </dgm:pt>
    <dgm:pt modelId="{6EE90276-9BCB-4493-999D-CF931ECCB540}" type="pres">
      <dgm:prSet presAssocID="{8C46DBD5-7234-4855-8D86-D28E103D78DC}" presName="hierChild3" presStyleCnt="0"/>
      <dgm:spPr/>
    </dgm:pt>
  </dgm:ptLst>
  <dgm:cxnLst>
    <dgm:cxn modelId="{75834A04-AC38-4D6B-95A1-8F2758323C98}" type="presOf" srcId="{8C46DBD5-7234-4855-8D86-D28E103D78DC}" destId="{64EB2734-206D-46F2-83E6-E39F1666D8DC}" srcOrd="1" destOrd="0" presId="urn:microsoft.com/office/officeart/2005/8/layout/orgChart1"/>
    <dgm:cxn modelId="{6252950A-3F5A-45C5-9C63-31E8CB769DD3}" type="presOf" srcId="{38F3F8D4-9484-40BF-BE0D-E6A9DEB8B710}" destId="{32AB9E68-7BAA-41AB-AEE1-9E6CD8A06EFE}" srcOrd="1" destOrd="0" presId="urn:microsoft.com/office/officeart/2005/8/layout/orgChart1"/>
    <dgm:cxn modelId="{55675826-E40F-47B4-BC03-AFB2C28CDFD2}" type="presOf" srcId="{38F3F8D4-9484-40BF-BE0D-E6A9DEB8B710}" destId="{97621679-7BE6-425B-B695-3785FA1BDD81}" srcOrd="0" destOrd="0" presId="urn:microsoft.com/office/officeart/2005/8/layout/orgChart1"/>
    <dgm:cxn modelId="{D632A13E-A84A-4CA8-847B-480B19BA0384}" type="presOf" srcId="{4A414B37-B695-42CE-BA9C-C6C3A1EC965E}" destId="{5913FB2C-53E8-452F-9377-A77F08BFB3DE}" srcOrd="0" destOrd="0" presId="urn:microsoft.com/office/officeart/2005/8/layout/orgChart1"/>
    <dgm:cxn modelId="{1387303F-69B5-4F6E-BF93-985569732794}" type="presOf" srcId="{8C46DBD5-7234-4855-8D86-D28E103D78DC}" destId="{EBAF1B0B-EC92-455E-931E-CD992977ACF7}" srcOrd="0" destOrd="0" presId="urn:microsoft.com/office/officeart/2005/8/layout/orgChart1"/>
    <dgm:cxn modelId="{90969D40-AFF8-4EF7-B01B-8DBBC38D4754}" type="presOf" srcId="{B60C6383-08BC-4A24-A1F9-C0520D40B46B}" destId="{1D78735E-3756-42CE-9301-3E66C3685E91}" srcOrd="1" destOrd="0" presId="urn:microsoft.com/office/officeart/2005/8/layout/orgChart1"/>
    <dgm:cxn modelId="{DFBF9B4E-4350-4A5E-91E6-662500E227D0}" srcId="{8C46DBD5-7234-4855-8D86-D28E103D78DC}" destId="{B60C6383-08BC-4A24-A1F9-C0520D40B46B}" srcOrd="1" destOrd="0" parTransId="{4A414B37-B695-42CE-BA9C-C6C3A1EC965E}" sibTransId="{48A4EC4D-E46C-4BDC-8317-1549103E2F1E}"/>
    <dgm:cxn modelId="{E26F579D-4FF8-48F0-B317-EC01F689A7D3}" type="presOf" srcId="{DBB7716C-5758-4E76-AFA4-DD632CEB6F4C}" destId="{4030A49D-9115-4EC1-942B-679FD99F075F}" srcOrd="0" destOrd="0" presId="urn:microsoft.com/office/officeart/2005/8/layout/orgChart1"/>
    <dgm:cxn modelId="{56E183B3-2485-4294-A33F-DD4138BF4EC2}" srcId="{DBB7716C-5758-4E76-AFA4-DD632CEB6F4C}" destId="{8C46DBD5-7234-4855-8D86-D28E103D78DC}" srcOrd="0" destOrd="0" parTransId="{186F7566-03E9-49AC-AB5E-3B8BE9BA2BAD}" sibTransId="{F7353DB5-6E49-4DCA-81CE-87A8DCAD7952}"/>
    <dgm:cxn modelId="{D7CE69B4-B47F-43AC-9A0B-D720CF5CA3A3}" type="presOf" srcId="{52537CE9-B774-4D33-A06C-665AEBDF7C6A}" destId="{C8E8D930-A41F-43E9-B508-AAFD8659FCC1}" srcOrd="0" destOrd="0" presId="urn:microsoft.com/office/officeart/2005/8/layout/orgChart1"/>
    <dgm:cxn modelId="{FD36E6B9-1351-485E-95DC-77565662C43E}" srcId="{8C46DBD5-7234-4855-8D86-D28E103D78DC}" destId="{38F3F8D4-9484-40BF-BE0D-E6A9DEB8B710}" srcOrd="0" destOrd="0" parTransId="{52537CE9-B774-4D33-A06C-665AEBDF7C6A}" sibTransId="{A51436BE-AA79-4E76-AF67-540EA096531E}"/>
    <dgm:cxn modelId="{6CF099F8-9AB4-43DA-A4B8-2C5F090DA35E}" type="presOf" srcId="{B60C6383-08BC-4A24-A1F9-C0520D40B46B}" destId="{701009D7-8E13-45B7-B0AA-2A7B21F73893}" srcOrd="0" destOrd="0" presId="urn:microsoft.com/office/officeart/2005/8/layout/orgChart1"/>
    <dgm:cxn modelId="{5E449022-5D5B-479A-B2C7-3A841840092E}" type="presParOf" srcId="{4030A49D-9115-4EC1-942B-679FD99F075F}" destId="{2D96D7F7-E6E5-4D77-B170-1890CD36387B}" srcOrd="0" destOrd="0" presId="urn:microsoft.com/office/officeart/2005/8/layout/orgChart1"/>
    <dgm:cxn modelId="{401B8F76-AC0E-4329-8E27-708B5B81E227}" type="presParOf" srcId="{2D96D7F7-E6E5-4D77-B170-1890CD36387B}" destId="{90100EE7-3C74-44E7-9245-B0796EE83FA2}" srcOrd="0" destOrd="0" presId="urn:microsoft.com/office/officeart/2005/8/layout/orgChart1"/>
    <dgm:cxn modelId="{9E738793-E7FB-4B30-A547-68A4FF7E57D0}" type="presParOf" srcId="{90100EE7-3C74-44E7-9245-B0796EE83FA2}" destId="{EBAF1B0B-EC92-455E-931E-CD992977ACF7}" srcOrd="0" destOrd="0" presId="urn:microsoft.com/office/officeart/2005/8/layout/orgChart1"/>
    <dgm:cxn modelId="{44094C2A-927C-4075-AB00-F3011CBC5717}" type="presParOf" srcId="{90100EE7-3C74-44E7-9245-B0796EE83FA2}" destId="{64EB2734-206D-46F2-83E6-E39F1666D8DC}" srcOrd="1" destOrd="0" presId="urn:microsoft.com/office/officeart/2005/8/layout/orgChart1"/>
    <dgm:cxn modelId="{CDD2CB5C-B461-4A1F-BFB2-45A464665B05}" type="presParOf" srcId="{2D96D7F7-E6E5-4D77-B170-1890CD36387B}" destId="{FCEE1A07-D0A4-45A5-928C-B257A23E7225}" srcOrd="1" destOrd="0" presId="urn:microsoft.com/office/officeart/2005/8/layout/orgChart1"/>
    <dgm:cxn modelId="{88795D7F-1308-4777-A470-924F7EA5ACB1}" type="presParOf" srcId="{FCEE1A07-D0A4-45A5-928C-B257A23E7225}" destId="{C8E8D930-A41F-43E9-B508-AAFD8659FCC1}" srcOrd="0" destOrd="0" presId="urn:microsoft.com/office/officeart/2005/8/layout/orgChart1"/>
    <dgm:cxn modelId="{58DA5766-C20E-40A2-9242-CE5A53B92D48}" type="presParOf" srcId="{FCEE1A07-D0A4-45A5-928C-B257A23E7225}" destId="{F083C7C2-B655-43C4-9D97-605829F1401F}" srcOrd="1" destOrd="0" presId="urn:microsoft.com/office/officeart/2005/8/layout/orgChart1"/>
    <dgm:cxn modelId="{EB283F53-EB59-40F7-8730-FEC1E86EC8A3}" type="presParOf" srcId="{F083C7C2-B655-43C4-9D97-605829F1401F}" destId="{62BCBE71-E5E1-4B6A-AB10-65089CF7CDD5}" srcOrd="0" destOrd="0" presId="urn:microsoft.com/office/officeart/2005/8/layout/orgChart1"/>
    <dgm:cxn modelId="{765F252A-FDE5-4C55-AE9B-86EA0A09A35A}" type="presParOf" srcId="{62BCBE71-E5E1-4B6A-AB10-65089CF7CDD5}" destId="{97621679-7BE6-425B-B695-3785FA1BDD81}" srcOrd="0" destOrd="0" presId="urn:microsoft.com/office/officeart/2005/8/layout/orgChart1"/>
    <dgm:cxn modelId="{D1D47FCD-100C-4DFE-85D1-59451121C29B}" type="presParOf" srcId="{62BCBE71-E5E1-4B6A-AB10-65089CF7CDD5}" destId="{32AB9E68-7BAA-41AB-AEE1-9E6CD8A06EFE}" srcOrd="1" destOrd="0" presId="urn:microsoft.com/office/officeart/2005/8/layout/orgChart1"/>
    <dgm:cxn modelId="{46AF44CB-C9B7-4CF4-B5D5-132064BE67F1}" type="presParOf" srcId="{F083C7C2-B655-43C4-9D97-605829F1401F}" destId="{A2680AB1-B535-49EE-9C2F-5DC019E61392}" srcOrd="1" destOrd="0" presId="urn:microsoft.com/office/officeart/2005/8/layout/orgChart1"/>
    <dgm:cxn modelId="{E608534C-2402-4C87-8218-3BF3B9BD42C8}" type="presParOf" srcId="{F083C7C2-B655-43C4-9D97-605829F1401F}" destId="{0D85F390-801C-470E-BB94-0BF35D347B88}" srcOrd="2" destOrd="0" presId="urn:microsoft.com/office/officeart/2005/8/layout/orgChart1"/>
    <dgm:cxn modelId="{9B546952-F709-4B10-8921-631544E025DE}" type="presParOf" srcId="{FCEE1A07-D0A4-45A5-928C-B257A23E7225}" destId="{5913FB2C-53E8-452F-9377-A77F08BFB3DE}" srcOrd="2" destOrd="0" presId="urn:microsoft.com/office/officeart/2005/8/layout/orgChart1"/>
    <dgm:cxn modelId="{52B772CD-EAB9-4EF4-A670-49A84E891486}" type="presParOf" srcId="{FCEE1A07-D0A4-45A5-928C-B257A23E7225}" destId="{3C69A251-A8E7-4950-8FD4-64AFBFCD05B2}" srcOrd="3" destOrd="0" presId="urn:microsoft.com/office/officeart/2005/8/layout/orgChart1"/>
    <dgm:cxn modelId="{4EE43E34-2D8D-4A9F-9EB7-0AB71B3938BE}" type="presParOf" srcId="{3C69A251-A8E7-4950-8FD4-64AFBFCD05B2}" destId="{BB038A32-2647-42D2-AD79-B674CAD5BC3D}" srcOrd="0" destOrd="0" presId="urn:microsoft.com/office/officeart/2005/8/layout/orgChart1"/>
    <dgm:cxn modelId="{F586CB3F-3120-40B9-9B9C-CEE31A22CD6A}" type="presParOf" srcId="{BB038A32-2647-42D2-AD79-B674CAD5BC3D}" destId="{701009D7-8E13-45B7-B0AA-2A7B21F73893}" srcOrd="0" destOrd="0" presId="urn:microsoft.com/office/officeart/2005/8/layout/orgChart1"/>
    <dgm:cxn modelId="{042B5188-A45E-415B-8569-1F17111F62E2}" type="presParOf" srcId="{BB038A32-2647-42D2-AD79-B674CAD5BC3D}" destId="{1D78735E-3756-42CE-9301-3E66C3685E91}" srcOrd="1" destOrd="0" presId="urn:microsoft.com/office/officeart/2005/8/layout/orgChart1"/>
    <dgm:cxn modelId="{53EFE506-FE01-474B-9EB3-8CD71C4312B7}" type="presParOf" srcId="{3C69A251-A8E7-4950-8FD4-64AFBFCD05B2}" destId="{C1E44057-1D9C-4E84-A9C8-2BD2C4FE432F}" srcOrd="1" destOrd="0" presId="urn:microsoft.com/office/officeart/2005/8/layout/orgChart1"/>
    <dgm:cxn modelId="{DD4C6975-F580-43D4-8F40-A3C1BF4C3617}" type="presParOf" srcId="{3C69A251-A8E7-4950-8FD4-64AFBFCD05B2}" destId="{AA1A8919-FDAF-4BD1-8A34-8C6B7390CD6B}" srcOrd="2" destOrd="0" presId="urn:microsoft.com/office/officeart/2005/8/layout/orgChart1"/>
    <dgm:cxn modelId="{99F85E09-8239-404E-B02B-BB37009CAB32}" type="presParOf" srcId="{2D96D7F7-E6E5-4D77-B170-1890CD36387B}" destId="{6EE90276-9BCB-4493-999D-CF931ECCB5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ABF3B-1946-456B-90CE-A899B34221E0}">
      <dsp:nvSpPr>
        <dsp:cNvPr id="0" name=""/>
        <dsp:cNvSpPr/>
      </dsp:nvSpPr>
      <dsp:spPr>
        <a:xfrm>
          <a:off x="-4443033" y="-681406"/>
          <a:ext cx="5293080" cy="529308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36C87-4D4F-4C0F-830A-D6A01EFD2959}">
      <dsp:nvSpPr>
        <dsp:cNvPr id="0" name=""/>
        <dsp:cNvSpPr/>
      </dsp:nvSpPr>
      <dsp:spPr>
        <a:xfrm>
          <a:off x="317549" y="206967"/>
          <a:ext cx="5440969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Problem Definition</a:t>
          </a:r>
        </a:p>
      </dsp:txBody>
      <dsp:txXfrm>
        <a:off x="317549" y="206967"/>
        <a:ext cx="5440969" cy="413778"/>
      </dsp:txXfrm>
    </dsp:sp>
    <dsp:sp modelId="{4F81FB2F-DBAF-450A-9FB6-37DEF70936DA}">
      <dsp:nvSpPr>
        <dsp:cNvPr id="0" name=""/>
        <dsp:cNvSpPr/>
      </dsp:nvSpPr>
      <dsp:spPr>
        <a:xfrm>
          <a:off x="58938" y="155245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CBDAE-AE93-4E04-8720-D066610FAC3F}">
      <dsp:nvSpPr>
        <dsp:cNvPr id="0" name=""/>
        <dsp:cNvSpPr/>
      </dsp:nvSpPr>
      <dsp:spPr>
        <a:xfrm>
          <a:off x="657911" y="827557"/>
          <a:ext cx="5100608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Hypothesis Generation</a:t>
          </a:r>
        </a:p>
      </dsp:txBody>
      <dsp:txXfrm>
        <a:off x="657911" y="827557"/>
        <a:ext cx="5100608" cy="413778"/>
      </dsp:txXfrm>
    </dsp:sp>
    <dsp:sp modelId="{8F7D291D-E3A0-4C92-AB2F-B362585E05F0}">
      <dsp:nvSpPr>
        <dsp:cNvPr id="0" name=""/>
        <dsp:cNvSpPr/>
      </dsp:nvSpPr>
      <dsp:spPr>
        <a:xfrm>
          <a:off x="399299" y="775834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66CFC-D551-40A5-9E92-F3033E7805DD}">
      <dsp:nvSpPr>
        <dsp:cNvPr id="0" name=""/>
        <dsp:cNvSpPr/>
      </dsp:nvSpPr>
      <dsp:spPr>
        <a:xfrm>
          <a:off x="813549" y="1448146"/>
          <a:ext cx="4944969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Extraction / Collection</a:t>
          </a:r>
        </a:p>
      </dsp:txBody>
      <dsp:txXfrm>
        <a:off x="813549" y="1448146"/>
        <a:ext cx="4944969" cy="413778"/>
      </dsp:txXfrm>
    </dsp:sp>
    <dsp:sp modelId="{EE011229-E02F-4BF2-9D9D-3EE668C0BAB8}">
      <dsp:nvSpPr>
        <dsp:cNvPr id="0" name=""/>
        <dsp:cNvSpPr/>
      </dsp:nvSpPr>
      <dsp:spPr>
        <a:xfrm>
          <a:off x="554938" y="1396424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7F314-FD8F-468F-A7FB-7A2F14E07A05}">
      <dsp:nvSpPr>
        <dsp:cNvPr id="0" name=""/>
        <dsp:cNvSpPr/>
      </dsp:nvSpPr>
      <dsp:spPr>
        <a:xfrm>
          <a:off x="813549" y="2068342"/>
          <a:ext cx="4944969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Exploration and Transformation</a:t>
          </a:r>
        </a:p>
      </dsp:txBody>
      <dsp:txXfrm>
        <a:off x="813549" y="2068342"/>
        <a:ext cx="4944969" cy="413778"/>
      </dsp:txXfrm>
    </dsp:sp>
    <dsp:sp modelId="{8C281A5A-7955-4582-81C8-34324A14874A}">
      <dsp:nvSpPr>
        <dsp:cNvPr id="0" name=""/>
        <dsp:cNvSpPr/>
      </dsp:nvSpPr>
      <dsp:spPr>
        <a:xfrm>
          <a:off x="554938" y="2016620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C613F-D65F-4CF8-BA9C-CB675DB971B1}">
      <dsp:nvSpPr>
        <dsp:cNvPr id="0" name=""/>
        <dsp:cNvSpPr/>
      </dsp:nvSpPr>
      <dsp:spPr>
        <a:xfrm>
          <a:off x="657911" y="2688932"/>
          <a:ext cx="5100608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Predictive Modeling</a:t>
          </a:r>
        </a:p>
      </dsp:txBody>
      <dsp:txXfrm>
        <a:off x="657911" y="2688932"/>
        <a:ext cx="5100608" cy="413778"/>
      </dsp:txXfrm>
    </dsp:sp>
    <dsp:sp modelId="{203221A7-3A7B-47C1-8F74-F15367AB0F67}">
      <dsp:nvSpPr>
        <dsp:cNvPr id="0" name=""/>
        <dsp:cNvSpPr/>
      </dsp:nvSpPr>
      <dsp:spPr>
        <a:xfrm>
          <a:off x="399299" y="2637209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D5F59-F639-4278-922C-90949D28B249}">
      <dsp:nvSpPr>
        <dsp:cNvPr id="0" name=""/>
        <dsp:cNvSpPr/>
      </dsp:nvSpPr>
      <dsp:spPr>
        <a:xfrm>
          <a:off x="317549" y="3309521"/>
          <a:ext cx="5440969" cy="41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3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Deployment/ Implementation</a:t>
          </a:r>
        </a:p>
      </dsp:txBody>
      <dsp:txXfrm>
        <a:off x="317549" y="3309521"/>
        <a:ext cx="5440969" cy="413778"/>
      </dsp:txXfrm>
    </dsp:sp>
    <dsp:sp modelId="{331A5134-B740-4F62-8807-F515C7E66917}">
      <dsp:nvSpPr>
        <dsp:cNvPr id="0" name=""/>
        <dsp:cNvSpPr/>
      </dsp:nvSpPr>
      <dsp:spPr>
        <a:xfrm>
          <a:off x="58938" y="3257799"/>
          <a:ext cx="517223" cy="517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FB2C-53E8-452F-9377-A77F08BFB3DE}">
      <dsp:nvSpPr>
        <dsp:cNvPr id="0" name=""/>
        <dsp:cNvSpPr/>
      </dsp:nvSpPr>
      <dsp:spPr>
        <a:xfrm>
          <a:off x="3100316" y="744473"/>
          <a:ext cx="1641273" cy="312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70"/>
              </a:lnTo>
              <a:lnTo>
                <a:pt x="1641273" y="156170"/>
              </a:lnTo>
              <a:lnTo>
                <a:pt x="1641273" y="3123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8D930-A41F-43E9-B508-AAFD8659FCC1}">
      <dsp:nvSpPr>
        <dsp:cNvPr id="0" name=""/>
        <dsp:cNvSpPr/>
      </dsp:nvSpPr>
      <dsp:spPr>
        <a:xfrm>
          <a:off x="1311261" y="744473"/>
          <a:ext cx="1789055" cy="312340"/>
        </a:xfrm>
        <a:custGeom>
          <a:avLst/>
          <a:gdLst/>
          <a:ahLst/>
          <a:cxnLst/>
          <a:rect l="0" t="0" r="0" b="0"/>
          <a:pathLst>
            <a:path>
              <a:moveTo>
                <a:pt x="1789055" y="0"/>
              </a:moveTo>
              <a:lnTo>
                <a:pt x="1789055" y="156170"/>
              </a:lnTo>
              <a:lnTo>
                <a:pt x="0" y="156170"/>
              </a:lnTo>
              <a:lnTo>
                <a:pt x="0" y="3123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F1B0B-EC92-455E-931E-CD992977ACF7}">
      <dsp:nvSpPr>
        <dsp:cNvPr id="0" name=""/>
        <dsp:cNvSpPr/>
      </dsp:nvSpPr>
      <dsp:spPr>
        <a:xfrm>
          <a:off x="2356649" y="806"/>
          <a:ext cx="1487334" cy="74366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Dataset</a:t>
          </a:r>
        </a:p>
      </dsp:txBody>
      <dsp:txXfrm>
        <a:off x="2356649" y="806"/>
        <a:ext cx="1487334" cy="743667"/>
      </dsp:txXfrm>
    </dsp:sp>
    <dsp:sp modelId="{97621679-7BE6-425B-B695-3785FA1BDD81}">
      <dsp:nvSpPr>
        <dsp:cNvPr id="0" name=""/>
        <dsp:cNvSpPr/>
      </dsp:nvSpPr>
      <dsp:spPr>
        <a:xfrm>
          <a:off x="567594" y="1056813"/>
          <a:ext cx="1487334" cy="743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Train</a:t>
          </a:r>
        </a:p>
      </dsp:txBody>
      <dsp:txXfrm>
        <a:off x="567594" y="1056813"/>
        <a:ext cx="1487334" cy="743667"/>
      </dsp:txXfrm>
    </dsp:sp>
    <dsp:sp modelId="{701009D7-8E13-45B7-B0AA-2A7B21F73893}">
      <dsp:nvSpPr>
        <dsp:cNvPr id="0" name=""/>
        <dsp:cNvSpPr/>
      </dsp:nvSpPr>
      <dsp:spPr>
        <a:xfrm>
          <a:off x="3997922" y="1056813"/>
          <a:ext cx="1487334" cy="743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</a:t>
          </a:r>
        </a:p>
      </dsp:txBody>
      <dsp:txXfrm>
        <a:off x="3997922" y="1056813"/>
        <a:ext cx="1487334" cy="743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FB2C-53E8-452F-9377-A77F08BFB3DE}">
      <dsp:nvSpPr>
        <dsp:cNvPr id="0" name=""/>
        <dsp:cNvSpPr/>
      </dsp:nvSpPr>
      <dsp:spPr>
        <a:xfrm>
          <a:off x="3100316" y="744473"/>
          <a:ext cx="1641273" cy="312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70"/>
              </a:lnTo>
              <a:lnTo>
                <a:pt x="1641273" y="156170"/>
              </a:lnTo>
              <a:lnTo>
                <a:pt x="1641273" y="3123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8D930-A41F-43E9-B508-AAFD8659FCC1}">
      <dsp:nvSpPr>
        <dsp:cNvPr id="0" name=""/>
        <dsp:cNvSpPr/>
      </dsp:nvSpPr>
      <dsp:spPr>
        <a:xfrm>
          <a:off x="1311261" y="744473"/>
          <a:ext cx="1789055" cy="312340"/>
        </a:xfrm>
        <a:custGeom>
          <a:avLst/>
          <a:gdLst/>
          <a:ahLst/>
          <a:cxnLst/>
          <a:rect l="0" t="0" r="0" b="0"/>
          <a:pathLst>
            <a:path>
              <a:moveTo>
                <a:pt x="1789055" y="0"/>
              </a:moveTo>
              <a:lnTo>
                <a:pt x="1789055" y="156170"/>
              </a:lnTo>
              <a:lnTo>
                <a:pt x="0" y="156170"/>
              </a:lnTo>
              <a:lnTo>
                <a:pt x="0" y="3123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F1B0B-EC92-455E-931E-CD992977ACF7}">
      <dsp:nvSpPr>
        <dsp:cNvPr id="0" name=""/>
        <dsp:cNvSpPr/>
      </dsp:nvSpPr>
      <dsp:spPr>
        <a:xfrm>
          <a:off x="2356649" y="806"/>
          <a:ext cx="1487334" cy="74366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Dataset</a:t>
          </a:r>
        </a:p>
      </dsp:txBody>
      <dsp:txXfrm>
        <a:off x="2356649" y="806"/>
        <a:ext cx="1487334" cy="743667"/>
      </dsp:txXfrm>
    </dsp:sp>
    <dsp:sp modelId="{97621679-7BE6-425B-B695-3785FA1BDD81}">
      <dsp:nvSpPr>
        <dsp:cNvPr id="0" name=""/>
        <dsp:cNvSpPr/>
      </dsp:nvSpPr>
      <dsp:spPr>
        <a:xfrm>
          <a:off x="567594" y="1056813"/>
          <a:ext cx="1487334" cy="743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Train</a:t>
          </a:r>
        </a:p>
      </dsp:txBody>
      <dsp:txXfrm>
        <a:off x="567594" y="1056813"/>
        <a:ext cx="1487334" cy="743667"/>
      </dsp:txXfrm>
    </dsp:sp>
    <dsp:sp modelId="{701009D7-8E13-45B7-B0AA-2A7B21F73893}">
      <dsp:nvSpPr>
        <dsp:cNvPr id="0" name=""/>
        <dsp:cNvSpPr/>
      </dsp:nvSpPr>
      <dsp:spPr>
        <a:xfrm>
          <a:off x="3997922" y="1056813"/>
          <a:ext cx="1487334" cy="743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</a:t>
          </a:r>
        </a:p>
      </dsp:txBody>
      <dsp:txXfrm>
        <a:off x="3997922" y="1056813"/>
        <a:ext cx="1487334" cy="743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366A1-8F23-AE4F-9C67-56B0B7F62B72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40EAC-B76A-E441-83B7-D817E6091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6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the elevator pitch - audience should clearly grasp what you are providing in one sentence e.g. “Standardised &amp; Centralised Telecom Billing platform for 110 countries at 1/5th the cost and 1/2 the cycle time for billing”. State powerful illustrative example of of platform adoption</a:t>
            </a:r>
          </a:p>
        </p:txBody>
      </p:sp>
    </p:spTree>
    <p:extLst>
      <p:ext uri="{BB962C8B-B14F-4D97-AF65-F5344CB8AC3E}">
        <p14:creationId xmlns:p14="http://schemas.microsoft.com/office/powerpoint/2010/main" val="118246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think through the problem and list down all the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82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7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</a:t>
            </a:r>
            <a:r>
              <a:rPr lang="en-US" baseline="0" dirty="0"/>
              <a:t> them to share their variable and why they are thinking that it is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5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Bradly data collection process look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1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035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87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40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D251-9D51-4930-BD92-8C4FB8DBF0A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86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2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1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3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470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1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8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1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0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6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53626-DC87-454E-908A-62FE9AC2E9B8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CCB1-E76E-4EE9-A592-9977300EC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8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Deepika@analyticsvidhya.com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linkedin.com/company/3632032" TargetMode="External"/><Relationship Id="rId2" Type="http://schemas.openxmlformats.org/officeDocument/2006/relationships/hyperlink" Target="https://twitter.com/analyticsvidhy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s://www.facebook.com/AnalyticsVidhya/" TargetMode="External"/><Relationship Id="rId4" Type="http://schemas.openxmlformats.org/officeDocument/2006/relationships/hyperlink" Target="https://plus.google.com/+Analyticsvidhya/posts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565" y="1122363"/>
            <a:ext cx="10905564" cy="3947178"/>
          </a:xfrm>
        </p:spPr>
        <p:txBody>
          <a:bodyPr>
            <a:normAutofit/>
          </a:bodyPr>
          <a:lstStyle/>
          <a:p>
            <a:br>
              <a:rPr lang="en-IN" dirty="0">
                <a:solidFill>
                  <a:schemeClr val="accent2"/>
                </a:solidFill>
              </a:rPr>
            </a:br>
            <a:r>
              <a:rPr lang="en-IN" sz="3600" dirty="0">
                <a:solidFill>
                  <a:schemeClr val="accent3">
                    <a:lumMod val="50000"/>
                  </a:schemeClr>
                </a:solidFill>
              </a:rPr>
              <a:t>World’s largest data science knowledge portal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25" y="1122363"/>
            <a:ext cx="9993243" cy="32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038" cy="6858000"/>
          </a:xfrm>
        </p:spPr>
      </p:pic>
      <p:sp>
        <p:nvSpPr>
          <p:cNvPr id="6" name="TextBox 5"/>
          <p:cNvSpPr txBox="1"/>
          <p:nvPr/>
        </p:nvSpPr>
        <p:spPr>
          <a:xfrm>
            <a:off x="183673" y="1447807"/>
            <a:ext cx="118337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Sign-Up/Login on datahack.analyticsvidhya.com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Register for contest “</a:t>
            </a:r>
            <a:r>
              <a:rPr lang="en-IN" sz="2800" dirty="0">
                <a:solidFill>
                  <a:schemeClr val="bg1"/>
                </a:solidFill>
              </a:rPr>
              <a:t>AV LearnUp Bengaluru: Marketing &amp; Social Media Analytics</a:t>
            </a:r>
            <a:r>
              <a:rPr lang="en-IN" sz="2400" b="1" dirty="0">
                <a:solidFill>
                  <a:schemeClr val="bg1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Data Collection/ Extraction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80685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Here, we have train and test data set</a:t>
            </a:r>
            <a:endParaRPr lang="en-IN" sz="20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795732" y="2012227"/>
          <a:ext cx="6200633" cy="180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350871" y="3961740"/>
            <a:ext cx="2363190" cy="2643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1400" dirty="0"/>
              <a:t>Total 12 variables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1 ID, 10 independent and 1 dependent variable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Dependent variable known (</a:t>
            </a:r>
            <a:r>
              <a:rPr lang="en-IN" sz="1400" dirty="0" err="1"/>
              <a:t>Email_Status</a:t>
            </a:r>
            <a:r>
              <a:rPr lang="en-IN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Total 68,353 observations</a:t>
            </a:r>
          </a:p>
          <a:p>
            <a:pPr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535925" y="3951981"/>
            <a:ext cx="2363190" cy="2398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IN" sz="1400" dirty="0"/>
              <a:t>Total 11 variables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1 ID and 10 independent variables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Dependent Variable unknown (</a:t>
            </a:r>
            <a:r>
              <a:rPr lang="en-IN" sz="1400" dirty="0" err="1"/>
              <a:t>Email_Status</a:t>
            </a:r>
            <a:r>
              <a:rPr lang="en-IN" sz="1400" dirty="0"/>
              <a:t>)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Total 45,978 observation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Data Collection/ Extraction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80685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Here, we have train and test data set</a:t>
            </a:r>
            <a:endParaRPr lang="en-IN" sz="20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795732" y="2012227"/>
          <a:ext cx="6200633" cy="180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730794" y="1775111"/>
            <a:ext cx="5827679" cy="100903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3335948"/>
            <a:ext cx="4110813" cy="1733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Sample Submission is a format to submit the test data set prediction to solution checker (It has only two columns “</a:t>
            </a:r>
            <a:r>
              <a:rPr lang="en-US" dirty="0" err="1"/>
              <a:t>Email_ID</a:t>
            </a:r>
            <a:r>
              <a:rPr lang="en-US" dirty="0"/>
              <a:t>” and “</a:t>
            </a:r>
            <a:r>
              <a:rPr lang="en-US" dirty="0" err="1"/>
              <a:t>Email_Status</a:t>
            </a:r>
            <a:r>
              <a:rPr lang="en-US" dirty="0"/>
              <a:t>”)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50871" y="3961740"/>
            <a:ext cx="2363190" cy="2643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1400" dirty="0"/>
              <a:t>Total 19 variables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1 ID, 17 independent and 1 dependent variable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Dependent variable known (Outcome)</a:t>
            </a:r>
          </a:p>
          <a:p>
            <a:pPr>
              <a:lnSpc>
                <a:spcPct val="100000"/>
              </a:lnSpc>
            </a:pPr>
            <a:r>
              <a:rPr lang="en-IN" sz="1400" dirty="0"/>
              <a:t>Total 28,937 observations</a:t>
            </a:r>
          </a:p>
          <a:p>
            <a:pPr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535925" y="3951981"/>
            <a:ext cx="2363190" cy="2398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IN" sz="1400" dirty="0"/>
              <a:t>Total 18 variables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1 ID and 17 independent variables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Dependent Variable unknown (Outcome)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Total 12,251 observation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27050" y="1844050"/>
            <a:ext cx="5827679" cy="428645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6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Look at the Available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1528477"/>
          <a:ext cx="10626969" cy="4358427"/>
        </p:xfrm>
        <a:graphic>
          <a:graphicData uri="http://schemas.openxmlformats.org/drawingml/2006/table">
            <a:tbl>
              <a:tblPr/>
              <a:tblGrid>
                <a:gridCol w="2519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7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Variable_Name</a:t>
                      </a:r>
                    </a:p>
                  </a:txBody>
                  <a:tcPr marL="11034" marR="11034" marT="11034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Definition</a:t>
                      </a:r>
                    </a:p>
                  </a:txBody>
                  <a:tcPr marL="11034" marR="11034" marT="11034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Email_ID</a:t>
                      </a:r>
                      <a:endParaRPr lang="en-US" sz="1600" dirty="0">
                        <a:effectLst/>
                      </a:endParaRP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Unique Email ID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Email_Type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Type of E-mail (1 / 2)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Subject_Hotness_Score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Hotness score of Subject given by Email Marketing Tools (On the scale of 0 to 5, higher is better)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Email_Source_Type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Source of Email (1 / 2)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Customer_Location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Location of Customer ( A/ B/ C/ D/ E/ F/ G)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Email_Campaign_Type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 Campaign Type (1/ 2/ 3)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Total_Past_Communications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 past communication in three months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Time_Email_sent_Category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 sent Time Category (1/ 2/ 3)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Word_Count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 words in the mail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Total_Links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 available links in the mail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Total_Images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Total images in the mail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Email_Status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Dependent Variable (0: Not Responded, 1:Open Email, 2:Click on Link)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Data Exploration &amp;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979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Import data set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Variable identification</a:t>
            </a:r>
          </a:p>
          <a:p>
            <a:pPr>
              <a:lnSpc>
                <a:spcPct val="150000"/>
              </a:lnSpc>
            </a:pPr>
            <a:r>
              <a:rPr lang="en-IN" sz="2400" dirty="0" err="1"/>
              <a:t>Univariate</a:t>
            </a:r>
            <a:r>
              <a:rPr lang="en-IN" sz="2400" dirty="0"/>
              <a:t>, Bivariate and Multivariate analysis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Identify and Treat missing and outlier values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Create new variables or transform existing variables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200000"/>
              </a:lnSpc>
            </a:pP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Predict: Based on a some rule(s)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897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dirty="0"/>
              <a:t>Identify some rule(s) to predict </a:t>
            </a:r>
            <a:r>
              <a:rPr lang="en-US" sz="2400" dirty="0"/>
              <a:t>a Email Outcome</a:t>
            </a:r>
            <a:endParaRPr lang="en-IN" sz="2400" dirty="0"/>
          </a:p>
          <a:p>
            <a:pPr marL="0" indent="0" algn="ctr">
              <a:lnSpc>
                <a:spcPct val="150000"/>
              </a:lnSpc>
              <a:buNone/>
            </a:pP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Predict: Model based solution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548897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dirty="0"/>
              <a:t>Build model to predict </a:t>
            </a:r>
            <a:r>
              <a:rPr lang="en-US" sz="2400" dirty="0"/>
              <a:t>a Email Outcome</a:t>
            </a:r>
            <a:endParaRPr lang="en-IN" sz="2400" dirty="0"/>
          </a:p>
          <a:p>
            <a:pPr marL="0" indent="0" algn="ctr">
              <a:lnSpc>
                <a:spcPct val="150000"/>
              </a:lnSpc>
              <a:buNone/>
            </a:pP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6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Thank You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48" r="74910" b="63329"/>
          <a:stretch/>
        </p:blipFill>
        <p:spPr>
          <a:xfrm>
            <a:off x="5344731" y="3801650"/>
            <a:ext cx="815261" cy="808990"/>
          </a:xfrm>
          <a:prstGeom prst="rect">
            <a:avLst/>
          </a:prstGeom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7048" r="52674" b="63329"/>
          <a:stretch/>
        </p:blipFill>
        <p:spPr>
          <a:xfrm>
            <a:off x="7351372" y="3801649"/>
            <a:ext cx="827804" cy="808990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1" t="7048" r="30897" b="63329"/>
          <a:stretch/>
        </p:blipFill>
        <p:spPr>
          <a:xfrm>
            <a:off x="4327301" y="3801649"/>
            <a:ext cx="837210" cy="808990"/>
          </a:xfrm>
          <a:prstGeom prst="rect">
            <a:avLst/>
          </a:prstGeom>
        </p:spPr>
      </p:pic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8" t="7048" r="9043" b="63329"/>
          <a:stretch/>
        </p:blipFill>
        <p:spPr>
          <a:xfrm>
            <a:off x="6340212" y="3801649"/>
            <a:ext cx="830940" cy="808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85634" y="4932609"/>
            <a:ext cx="4121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Contact:</a:t>
            </a:r>
          </a:p>
          <a:p>
            <a:r>
              <a:rPr lang="en-US" dirty="0"/>
              <a:t>Analytics Vidhya</a:t>
            </a:r>
          </a:p>
          <a:p>
            <a:r>
              <a:rPr lang="en-US" dirty="0">
                <a:hlinkClick r:id="rId8"/>
              </a:rPr>
              <a:t>info@analyticsvidhya.com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0" y="0"/>
            <a:ext cx="6791938" cy="2231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6557" y="5532713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Location: Bangalore , India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4633" y="5933377"/>
            <a:ext cx="231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Saturday, Jun 03, 2017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0000"/>
            <a:ext cx="12192001" cy="36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8452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>
                <a:solidFill>
                  <a:schemeClr val="accent2"/>
                </a:solidFill>
              </a:rPr>
              <a:t>Model building – life cycle</a:t>
            </a:r>
            <a:endParaRPr lang="en-IN" sz="36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5081051" y="2372691"/>
          <a:ext cx="5811594" cy="393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838200" y="1523263"/>
            <a:ext cx="10515600" cy="6213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2400"/>
              <a:t>We can broadly divide the model building life cycle in six stages: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70ABF3B-1946-456B-90CE-A899B34221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F81FB2F-DBAF-450A-9FB6-37DEF7093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B736C87-4D4F-4C0F-830A-D6A01EFD2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F7D291D-E3A0-4C92-AB2F-B362585E0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36CBDAE-AE93-4E04-8720-D066610FA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E011229-E02F-4BF2-9D9D-3EE668C0B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D366CFC-D551-40A5-9E92-F3033E780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C281A5A-7955-4582-81C8-34324A148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F87F314-FD8F-468F-A7FB-7A2F14E07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03221A7-3A7B-47C1-8F74-F15367AB0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A6BC613F-D65F-4CF8-BA9C-CB675DB97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1A5134-B740-4F62-8807-F515C7E66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3BD5F59-F639-4278-922C-90949D28B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  <p:bldP spid="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Problem Identification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0" y="1376363"/>
            <a:ext cx="11049000" cy="435133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/>
              <a:t>Help a company “</a:t>
            </a:r>
            <a:r>
              <a:rPr lang="en-US" sz="2400" dirty="0" err="1"/>
              <a:t>HacKart</a:t>
            </a:r>
            <a:r>
              <a:rPr lang="en-US" sz="2400" dirty="0"/>
              <a:t>” by creating an efficient email strategy.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Predicting the outcome of an e-mail (No action, Email opened but no action, Email opened and clicked on product/link)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606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Hypothesis Generation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4029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dirty="0"/>
              <a:t>Yes, we must do hypothesis generation exercise before looking at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Hypothesis Generation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58140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dirty="0"/>
              <a:t>List down all the variables which might influence the email 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Hypothesis Generation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974554" y="3494790"/>
            <a:ext cx="8461612" cy="1372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Time for an exercise: Share your list of variable those can impact target variable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05725"/>
            <a:ext cx="10515600" cy="435133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/>
              <a:t>Length of email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….</a:t>
            </a:r>
          </a:p>
          <a:p>
            <a:pPr>
              <a:lnSpc>
                <a:spcPct val="100000"/>
              </a:lnSpc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Data Collection/ Extraction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23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dirty="0"/>
              <a:t>In practical scenarios, we collect data from different sources. Specially in this case, we have collected data from different sources like:</a:t>
            </a:r>
            <a:br>
              <a:rPr lang="en-IN" sz="2000" dirty="0"/>
            </a:b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1800" dirty="0"/>
              <a:t>Government / Private Agencies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1800" dirty="0"/>
              <a:t>School/ Universities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Bank</a:t>
            </a:r>
          </a:p>
          <a:p>
            <a:pPr>
              <a:lnSpc>
                <a:spcPct val="150000"/>
              </a:lnSpc>
            </a:pPr>
            <a:endParaRPr lang="en-IN" sz="1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6833982" y="2980636"/>
            <a:ext cx="1819373" cy="1711284"/>
            <a:chOff x="3734017" y="2357627"/>
            <a:chExt cx="2029600" cy="1909021"/>
          </a:xfrm>
        </p:grpSpPr>
        <p:sp>
          <p:nvSpPr>
            <p:cNvPr id="16" name="Right Arrow 15"/>
            <p:cNvSpPr/>
            <p:nvPr/>
          </p:nvSpPr>
          <p:spPr>
            <a:xfrm rot="2605688">
              <a:off x="4627372" y="3664269"/>
              <a:ext cx="1136245" cy="60237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34017" y="2357627"/>
              <a:ext cx="1438770" cy="117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Source 1 (Agencies)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76566" y="2447415"/>
            <a:ext cx="1289742" cy="1768130"/>
            <a:chOff x="5376614" y="2336765"/>
            <a:chExt cx="1438770" cy="1972435"/>
          </a:xfrm>
        </p:grpSpPr>
        <p:sp>
          <p:nvSpPr>
            <p:cNvPr id="19" name="Right Arrow 18"/>
            <p:cNvSpPr/>
            <p:nvPr/>
          </p:nvSpPr>
          <p:spPr>
            <a:xfrm rot="5400000">
              <a:off x="5598994" y="3500061"/>
              <a:ext cx="995715" cy="62256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376614" y="2336765"/>
              <a:ext cx="1438770" cy="117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Data Source 2 (School/ Universities)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22271" y="2955362"/>
            <a:ext cx="1691960" cy="2054805"/>
            <a:chOff x="6742281" y="2319682"/>
            <a:chExt cx="1887465" cy="2292236"/>
          </a:xfrm>
        </p:grpSpPr>
        <p:sp>
          <p:nvSpPr>
            <p:cNvPr id="22" name="Right Arrow 21"/>
            <p:cNvSpPr/>
            <p:nvPr/>
          </p:nvSpPr>
          <p:spPr>
            <a:xfrm rot="8014808">
              <a:off x="6409619" y="3648736"/>
              <a:ext cx="1295844" cy="63052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190976" y="2319682"/>
              <a:ext cx="1438770" cy="11773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Data Source 3 (Bank)</a:t>
              </a:r>
            </a:p>
          </p:txBody>
        </p:sp>
      </p:grpSp>
      <p:sp>
        <p:nvSpPr>
          <p:cNvPr id="24" name="Oval 23"/>
          <p:cNvSpPr/>
          <p:nvPr/>
        </p:nvSpPr>
        <p:spPr>
          <a:xfrm>
            <a:off x="8407500" y="3832637"/>
            <a:ext cx="1655171" cy="14714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Extraction &amp; Collection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70871" y="5651054"/>
            <a:ext cx="9979350" cy="573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Thankfully, in this case we have all the data collected. So, no need to go through this process again !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Hands on Exercise: Data Collection/ Extraction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23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Few action items for you !!!</a:t>
            </a:r>
            <a:br>
              <a:rPr lang="en-IN" sz="2400" dirty="0"/>
            </a:b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000" dirty="0"/>
              <a:t>Download data set (Train, Test, Sample Submission)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Get set ready for data exploration journey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0" y="6267292"/>
            <a:ext cx="1798320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736</Words>
  <Application>Microsoft Office PowerPoint</Application>
  <PresentationFormat>Widescreen</PresentationFormat>
  <Paragraphs>123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 World’s largest data science knowledge portal</vt:lpstr>
      <vt:lpstr>PowerPoint Presentation</vt:lpstr>
      <vt:lpstr>PowerPoint Presentation</vt:lpstr>
      <vt:lpstr>Hands on Exercise: Problem Identification</vt:lpstr>
      <vt:lpstr>Hands on Exercise: Hypothesis Generation</vt:lpstr>
      <vt:lpstr>Hands on Exercise: Hypothesis Generation</vt:lpstr>
      <vt:lpstr>Hands on Exercise: Hypothesis Generation</vt:lpstr>
      <vt:lpstr>Hands on Exercise: Data Collection/ Extraction</vt:lpstr>
      <vt:lpstr>Hands on Exercise: Data Collection/ Extraction</vt:lpstr>
      <vt:lpstr>PowerPoint Presentation</vt:lpstr>
      <vt:lpstr>Hands on Exercise: Data Collection/ Extraction</vt:lpstr>
      <vt:lpstr>Hands on Exercise: Data Collection/ Extraction</vt:lpstr>
      <vt:lpstr>Look at the Available Features</vt:lpstr>
      <vt:lpstr>Data Exploration &amp; Feature Engineering</vt:lpstr>
      <vt:lpstr>Predict: Based on a some rule(s)</vt:lpstr>
      <vt:lpstr>Predict: Model based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World’s data science knowledge portal</dc:title>
  <dc:creator>lenovo</dc:creator>
  <cp:lastModifiedBy>Deepika</cp:lastModifiedBy>
  <cp:revision>69</cp:revision>
  <dcterms:created xsi:type="dcterms:W3CDTF">2016-01-12T21:08:39Z</dcterms:created>
  <dcterms:modified xsi:type="dcterms:W3CDTF">2017-06-02T12:08:12Z</dcterms:modified>
</cp:coreProperties>
</file>